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60" r:id="rId6"/>
    <p:sldId id="259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3B0F-0BC4-4140-84D3-3AD860E12F4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77DB-5189-43C4-86BF-04F91297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14680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3B0F-0BC4-4140-84D3-3AD860E12F4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77DB-5189-43C4-86BF-04F91297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02822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3B0F-0BC4-4140-84D3-3AD860E12F4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77DB-5189-43C4-86BF-04F91297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79510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3B0F-0BC4-4140-84D3-3AD860E12F4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77DB-5189-43C4-86BF-04F91297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5148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3B0F-0BC4-4140-84D3-3AD860E12F4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77DB-5189-43C4-86BF-04F91297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479726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3B0F-0BC4-4140-84D3-3AD860E12F4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77DB-5189-43C4-86BF-04F91297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8605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3B0F-0BC4-4140-84D3-3AD860E12F4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77DB-5189-43C4-86BF-04F91297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20175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3B0F-0BC4-4140-84D3-3AD860E12F4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77DB-5189-43C4-86BF-04F91297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116611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3B0F-0BC4-4140-84D3-3AD860E12F4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77DB-5189-43C4-86BF-04F91297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7105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3B0F-0BC4-4140-84D3-3AD860E12F4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77DB-5189-43C4-86BF-04F91297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434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9C3B0F-0BC4-4140-84D3-3AD860E12F4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177DB-5189-43C4-86BF-04F91297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2483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9C3B0F-0BC4-4140-84D3-3AD860E12F47}" type="datetimeFigureOut">
              <a:rPr lang="ru-RU" smtClean="0"/>
              <a:t>03.04.2018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177DB-5189-43C4-86BF-04F91297BF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4821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96652" y="5013176"/>
            <a:ext cx="6400800" cy="1623874"/>
          </a:xfrm>
        </p:spPr>
        <p:txBody>
          <a:bodyPr/>
          <a:lstStyle/>
          <a:p>
            <a:r>
              <a:rPr lang="ru-RU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Кядикидис Мария</a:t>
            </a:r>
          </a:p>
          <a:p>
            <a:r>
              <a:rPr lang="ru-RU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Художественная гимнастика</a:t>
            </a:r>
            <a:endParaRPr lang="ru-RU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norys\Desktop\Кядикидис\imag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311" y="731987"/>
            <a:ext cx="3455849" cy="4153531"/>
          </a:xfrm>
          <a:prstGeom prst="rect">
            <a:avLst/>
          </a:prstGeom>
          <a:noFill/>
          <a:ln w="1143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73812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8078" y="3499331"/>
            <a:ext cx="8578417" cy="324203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Мария воспитанница старшей группы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№ 12 «Знайки». 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Занятия проходят в СК «Катюша».</a:t>
            </a:r>
          </a:p>
          <a:p>
            <a:pPr marL="0" indent="0"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программе занятий : художественная гимнастика (развитие гибкости, растяжка, работа с предметами).</a:t>
            </a:r>
          </a:p>
          <a:p>
            <a:endParaRPr lang="ru-RU" dirty="0"/>
          </a:p>
        </p:txBody>
      </p:sp>
      <p:pic>
        <p:nvPicPr>
          <p:cNvPr id="3074" name="Picture 2" descr="C:\Users\norys\Desktop\Кядикидис\imaапапge (4)прпр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04665"/>
            <a:ext cx="2448272" cy="2782280"/>
          </a:xfrm>
          <a:prstGeom prst="rect">
            <a:avLst/>
          </a:prstGeom>
          <a:noFill/>
          <a:ln w="101600">
            <a:gradFill>
              <a:gsLst>
                <a:gs pos="0">
                  <a:srgbClr val="FF3399"/>
                </a:gs>
                <a:gs pos="25000">
                  <a:srgbClr val="FF6633"/>
                </a:gs>
                <a:gs pos="50000">
                  <a:srgbClr val="FFFF00"/>
                </a:gs>
                <a:gs pos="75000">
                  <a:srgbClr val="01A78F"/>
                </a:gs>
                <a:gs pos="100000">
                  <a:srgbClr val="3366FF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594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Награды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norys\Desktop\Кядикидис\image (1рап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60144" y="2744312"/>
            <a:ext cx="3739522" cy="2804642"/>
          </a:xfrm>
          <a:prstGeom prst="rect">
            <a:avLst/>
          </a:prstGeom>
          <a:noFill/>
          <a:ln w="1016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norys\Desktop\Кядикидис\imaапапge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818401" y="2318503"/>
            <a:ext cx="3789433" cy="2842075"/>
          </a:xfrm>
          <a:prstGeom prst="rect">
            <a:avLst/>
          </a:prstGeom>
          <a:noFill/>
          <a:ln w="1016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8917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соревнованиях</a:t>
            </a:r>
            <a:endParaRPr lang="ru-RU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В Открытом детском турнире по художественной гимнастике «Маленькая фея», 2017г.</a:t>
            </a:r>
          </a:p>
          <a:p>
            <a:r>
              <a:rPr lang="ru-RU" dirty="0" smtClean="0"/>
              <a:t>В Открытом детском турнире по художественной гимнастике «осенний калейдоскоп», 2017г. </a:t>
            </a:r>
            <a:r>
              <a:rPr lang="en-US" dirty="0" smtClean="0"/>
              <a:t>III </a:t>
            </a:r>
            <a:r>
              <a:rPr lang="ru-RU" dirty="0" smtClean="0"/>
              <a:t>место</a:t>
            </a:r>
          </a:p>
          <a:p>
            <a:r>
              <a:rPr lang="ru-RU" dirty="0" smtClean="0"/>
              <a:t>В Ежегодном турнире по художественной гимнастике «Маленькая фея», 2018г. </a:t>
            </a:r>
            <a:r>
              <a:rPr lang="en-US" dirty="0" smtClean="0"/>
              <a:t>II </a:t>
            </a:r>
            <a:r>
              <a:rPr lang="ru-RU" dirty="0" smtClean="0"/>
              <a:t>место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900606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C:\Users\norys\Desktop\Кядикидис\imaыыыge (3)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56188" y="1700196"/>
            <a:ext cx="4027554" cy="3020666"/>
          </a:xfrm>
          <a:prstGeom prst="rect">
            <a:avLst/>
          </a:prstGeom>
          <a:noFill/>
          <a:ln w="1016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norys\Desktop\Кядикидис\imasfdfdf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043680" y="3101336"/>
            <a:ext cx="3715388" cy="2786541"/>
          </a:xfrm>
          <a:prstGeom prst="rect">
            <a:avLst/>
          </a:prstGeom>
          <a:noFill/>
          <a:ln w="1016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891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norys\Desktop\Кядикидис\image (2)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3322" y="3645024"/>
            <a:ext cx="3726320" cy="2481139"/>
          </a:xfrm>
          <a:prstGeom prst="rect">
            <a:avLst/>
          </a:prstGeom>
          <a:noFill/>
          <a:ln w="1016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norys\Desktop\Кядикидис\image (8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7679" y="548680"/>
            <a:ext cx="3956246" cy="2634233"/>
          </a:xfrm>
          <a:prstGeom prst="rect">
            <a:avLst/>
          </a:prstGeom>
          <a:noFill/>
          <a:ln w="1016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89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norys\Desktop\Шашмурина презентация\фоны\0002-005-Korotkikh-Dasha-6-let-TSvetuschie-mak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18"/>
            <a:ext cx="9145759" cy="6856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norys\Desktop\фото для альбома по ЗОЖ\для альбома на печать\5.jp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412776"/>
            <a:ext cx="7134225" cy="4352925"/>
          </a:xfrm>
          <a:prstGeom prst="rect">
            <a:avLst/>
          </a:prstGeom>
          <a:noFill/>
          <a:ln w="101600">
            <a:gradFill>
              <a:gsLst>
                <a:gs pos="0">
                  <a:srgbClr val="FC9FCB"/>
                </a:gs>
                <a:gs pos="13000">
                  <a:srgbClr val="F8B049"/>
                </a:gs>
                <a:gs pos="21001">
                  <a:srgbClr val="F8B049"/>
                </a:gs>
                <a:gs pos="63000">
                  <a:srgbClr val="FEE7F2"/>
                </a:gs>
                <a:gs pos="67000">
                  <a:srgbClr val="F952A0"/>
                </a:gs>
                <a:gs pos="69000">
                  <a:srgbClr val="C50849"/>
                </a:gs>
                <a:gs pos="82001">
                  <a:srgbClr val="B43E85"/>
                </a:gs>
                <a:gs pos="100000">
                  <a:srgbClr val="F8B049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298917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82</Words>
  <Application>Microsoft Office PowerPoint</Application>
  <PresentationFormat>Экран (4:3)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Награды</vt:lpstr>
      <vt:lpstr>Участие в соревнованиях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Норышева</dc:creator>
  <cp:lastModifiedBy>User</cp:lastModifiedBy>
  <cp:revision>4</cp:revision>
  <dcterms:created xsi:type="dcterms:W3CDTF">2018-04-02T15:20:18Z</dcterms:created>
  <dcterms:modified xsi:type="dcterms:W3CDTF">2018-04-03T06:41:38Z</dcterms:modified>
</cp:coreProperties>
</file>