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0930C-A759-4869-A5EC-A0E5DA7A0A1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88AE6-AA88-45AC-BBA9-F33EF6973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49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88AE6-AA88-45AC-BBA9-F33EF69732D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0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124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Наша спортивная группа</a:t>
            </a:r>
            <a:br>
              <a:rPr lang="ru-RU" sz="5400" dirty="0" smtClean="0"/>
            </a:br>
            <a:r>
              <a:rPr lang="ru-RU" sz="5400" dirty="0" smtClean="0"/>
              <a:t>«Золотые рыбки»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Гребенюк Аркадий</a:t>
            </a:r>
            <a:endParaRPr lang="ru-RU" dirty="0"/>
          </a:p>
        </p:txBody>
      </p:sp>
      <p:pic>
        <p:nvPicPr>
          <p:cNvPr id="5" name="Содержимое 4" descr="IMG-20180331-WA00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347" y="1882775"/>
            <a:ext cx="813930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Емашева</a:t>
            </a:r>
            <a:r>
              <a:rPr lang="ru-RU" dirty="0" smtClean="0"/>
              <a:t> Ксения </a:t>
            </a:r>
            <a:br>
              <a:rPr lang="ru-RU" dirty="0" smtClean="0"/>
            </a:br>
            <a:r>
              <a:rPr lang="ru-RU" dirty="0" smtClean="0"/>
              <a:t> Гусев Михаил</a:t>
            </a:r>
            <a:endParaRPr lang="ru-RU" dirty="0"/>
          </a:p>
        </p:txBody>
      </p:sp>
      <p:pic>
        <p:nvPicPr>
          <p:cNvPr id="4" name="Содержимое 3" descr="IMG-20180331-WA0025.jpg"/>
          <p:cNvPicPr>
            <a:picLocks noGrp="1" noChangeAspect="1"/>
          </p:cNvPicPr>
          <p:nvPr>
            <p:ph idx="1"/>
          </p:nvPr>
        </p:nvPicPr>
        <p:blipFill>
          <a:blip r:embed="rId2"/>
          <a:srcRect l="5556" r="18889" b="37847"/>
          <a:stretch>
            <a:fillRect/>
          </a:stretch>
        </p:blipFill>
        <p:spPr>
          <a:xfrm>
            <a:off x="762000" y="1905000"/>
            <a:ext cx="3404224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281ff6be8ac644c8832d261e9b452ed8-V.jpg"/>
          <p:cNvPicPr>
            <a:picLocks noChangeAspect="1"/>
          </p:cNvPicPr>
          <p:nvPr/>
        </p:nvPicPr>
        <p:blipFill>
          <a:blip r:embed="rId3"/>
          <a:srcRect t="18033"/>
          <a:stretch>
            <a:fillRect/>
          </a:stretch>
        </p:blipFill>
        <p:spPr>
          <a:xfrm>
            <a:off x="4800600" y="2743200"/>
            <a:ext cx="34861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Шайхулин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Артём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80331-WA00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2200" y="1143000"/>
            <a:ext cx="557022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20180331-WA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04800"/>
            <a:ext cx="28575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180331-WA0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438400"/>
            <a:ext cx="302895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180331-WA0007.jpg"/>
          <p:cNvPicPr>
            <a:picLocks noChangeAspect="1"/>
          </p:cNvPicPr>
          <p:nvPr/>
        </p:nvPicPr>
        <p:blipFill>
          <a:blip r:embed="rId6"/>
          <a:srcRect r="36364"/>
          <a:stretch>
            <a:fillRect/>
          </a:stretch>
        </p:blipFill>
        <p:spPr>
          <a:xfrm>
            <a:off x="4876800" y="3429000"/>
            <a:ext cx="3048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Кирилл Короткевич</a:t>
            </a:r>
            <a:endParaRPr lang="ru-RU" dirty="0"/>
          </a:p>
        </p:txBody>
      </p:sp>
      <p:pic>
        <p:nvPicPr>
          <p:cNvPr id="8" name="Содержимое 7" descr="IMG-20180331-WA0015.jpg"/>
          <p:cNvPicPr>
            <a:picLocks noGrp="1" noChangeAspect="1"/>
          </p:cNvPicPr>
          <p:nvPr>
            <p:ph idx="1"/>
          </p:nvPr>
        </p:nvPicPr>
        <p:blipFill>
          <a:blip r:embed="rId2"/>
          <a:srcRect r="13559"/>
          <a:stretch>
            <a:fillRect/>
          </a:stretch>
        </p:blipFill>
        <p:spPr>
          <a:xfrm>
            <a:off x="5943600" y="2590800"/>
            <a:ext cx="291465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-20180331-WA0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2952750" cy="393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180331-WA00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828800"/>
            <a:ext cx="314325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Павел Макаров</a:t>
            </a:r>
            <a:endParaRPr lang="ru-RU" dirty="0"/>
          </a:p>
        </p:txBody>
      </p:sp>
      <p:pic>
        <p:nvPicPr>
          <p:cNvPr id="4" name="Содержимое 3" descr="IMG-20180331-WA0031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23" t="1611" r="22926"/>
          <a:stretch>
            <a:fillRect/>
          </a:stretch>
        </p:blipFill>
        <p:spPr>
          <a:xfrm>
            <a:off x="344565" y="1676400"/>
            <a:ext cx="4151235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20180331-WA0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76400"/>
            <a:ext cx="37719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0306"/>
          </a:xfrm>
        </p:spPr>
        <p:txBody>
          <a:bodyPr/>
          <a:lstStyle/>
          <a:p>
            <a:pPr algn="ctr"/>
            <a:r>
              <a:rPr lang="ru-RU" dirty="0" smtClean="0"/>
              <a:t>Идолов Артём</a:t>
            </a:r>
            <a:endParaRPr lang="ru-RU" dirty="0"/>
          </a:p>
        </p:txBody>
      </p:sp>
      <p:pic>
        <p:nvPicPr>
          <p:cNvPr id="5" name="Рисунок 4" descr="IMG-20180331-WA0001.jpg"/>
          <p:cNvPicPr>
            <a:picLocks noChangeAspect="1"/>
          </p:cNvPicPr>
          <p:nvPr/>
        </p:nvPicPr>
        <p:blipFill>
          <a:blip r:embed="rId2"/>
          <a:srcRect l="14342"/>
          <a:stretch>
            <a:fillRect/>
          </a:stretch>
        </p:blipFill>
        <p:spPr>
          <a:xfrm>
            <a:off x="533400" y="1371600"/>
            <a:ext cx="28956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IMG-20180331-WA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38800" y="1371600"/>
            <a:ext cx="3137297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180331-WA0002.jpg"/>
          <p:cNvPicPr>
            <a:picLocks noChangeAspect="1"/>
          </p:cNvPicPr>
          <p:nvPr/>
        </p:nvPicPr>
        <p:blipFill>
          <a:blip r:embed="rId4" cstate="print"/>
          <a:srcRect l="10257" r="17940"/>
          <a:stretch>
            <a:fillRect/>
          </a:stretch>
        </p:blipFill>
        <p:spPr>
          <a:xfrm>
            <a:off x="2971800" y="3352800"/>
            <a:ext cx="3200400" cy="2959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Александра </a:t>
            </a:r>
            <a:r>
              <a:rPr lang="ru-RU" dirty="0" err="1" smtClean="0"/>
              <a:t>Чумарина</a:t>
            </a:r>
            <a:endParaRPr lang="ru-RU" dirty="0"/>
          </a:p>
        </p:txBody>
      </p:sp>
      <p:pic>
        <p:nvPicPr>
          <p:cNvPr id="4" name="Содержимое 3" descr="IMG-331311bfdfc1d40d62cb11e2be9c8d1d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19200"/>
            <a:ext cx="3962400" cy="528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d6f7180f5a8f1112b5d6f2b2b367ff06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0"/>
            <a:ext cx="3409950" cy="454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algn="ctr"/>
            <a:r>
              <a:rPr lang="ru-RU" dirty="0" smtClean="0"/>
              <a:t>Ольга Щукина</a:t>
            </a:r>
            <a:endParaRPr lang="ru-RU" dirty="0"/>
          </a:p>
        </p:txBody>
      </p:sp>
      <p:pic>
        <p:nvPicPr>
          <p:cNvPr id="4" name="Содержимое 3" descr="IMG-20180331-WA0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514065"/>
            <a:ext cx="5105400" cy="4940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/>
            <a:r>
              <a:rPr lang="ru-RU" dirty="0" err="1" smtClean="0"/>
              <a:t>Ульяна</a:t>
            </a:r>
            <a:r>
              <a:rPr lang="ru-RU" dirty="0" smtClean="0"/>
              <a:t> Олина </a:t>
            </a:r>
            <a:endParaRPr lang="ru-RU" dirty="0"/>
          </a:p>
        </p:txBody>
      </p:sp>
      <p:pic>
        <p:nvPicPr>
          <p:cNvPr id="5" name="Рисунок 4" descr="IMG-20180331-WA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62200"/>
            <a:ext cx="30861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IMG-20180331-WA00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5600" y="1219200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180331-WA0010.jpg"/>
          <p:cNvPicPr>
            <a:picLocks noChangeAspect="1"/>
          </p:cNvPicPr>
          <p:nvPr/>
        </p:nvPicPr>
        <p:blipFill>
          <a:blip r:embed="rId4"/>
          <a:srcRect l="7500"/>
          <a:stretch>
            <a:fillRect/>
          </a:stretch>
        </p:blipFill>
        <p:spPr>
          <a:xfrm>
            <a:off x="6019800" y="2743200"/>
            <a:ext cx="28956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Кусакин</a:t>
            </a:r>
            <a:r>
              <a:rPr lang="ru-RU" dirty="0" smtClean="0"/>
              <a:t> Андрей</a:t>
            </a:r>
            <a:endParaRPr lang="ru-RU" dirty="0"/>
          </a:p>
        </p:txBody>
      </p:sp>
      <p:pic>
        <p:nvPicPr>
          <p:cNvPr id="4" name="Содержимое 3" descr="IMG-20180331-WA0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97025"/>
            <a:ext cx="6629400" cy="4972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97</TotalTime>
  <Words>24</Words>
  <Application>Microsoft Office PowerPoint</Application>
  <PresentationFormat>Экран (4:3)</PresentationFormat>
  <Paragraphs>12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Century Gothic</vt:lpstr>
      <vt:lpstr>Times New Roman</vt:lpstr>
      <vt:lpstr>Verdana</vt:lpstr>
      <vt:lpstr>Wingdings 2</vt:lpstr>
      <vt:lpstr>Яркая</vt:lpstr>
      <vt:lpstr>Наша спортивная группа «Золотые рыбки»</vt:lpstr>
      <vt:lpstr>Шайхулин Артём</vt:lpstr>
      <vt:lpstr>Кирилл Короткевич</vt:lpstr>
      <vt:lpstr>Павел Макаров</vt:lpstr>
      <vt:lpstr>Идолов Артём</vt:lpstr>
      <vt:lpstr>Александра Чумарина</vt:lpstr>
      <vt:lpstr>Ольга Щукина</vt:lpstr>
      <vt:lpstr>Ульяна Олина </vt:lpstr>
      <vt:lpstr>Кусакин Андрей</vt:lpstr>
      <vt:lpstr>Гребенюк Аркадий</vt:lpstr>
      <vt:lpstr>Емашева Ксения   Гусев Михаил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ДОУ</dc:creator>
  <cp:lastModifiedBy>User</cp:lastModifiedBy>
  <cp:revision>9</cp:revision>
  <dcterms:created xsi:type="dcterms:W3CDTF">2018-04-18T09:40:20Z</dcterms:created>
  <dcterms:modified xsi:type="dcterms:W3CDTF">2018-04-18T11:36:41Z</dcterms:modified>
</cp:coreProperties>
</file>