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4" r:id="rId9"/>
    <p:sldId id="273" r:id="rId10"/>
    <p:sldId id="275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2016 май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2016 май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2016 май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axId val="77058432"/>
        <c:axId val="77059968"/>
      </c:barChart>
      <c:catAx>
        <c:axId val="77058432"/>
        <c:scaling>
          <c:orientation val="minMax"/>
        </c:scaling>
        <c:axPos val="b"/>
        <c:numFmt formatCode="General" sourceLinked="0"/>
        <c:tickLblPos val="nextTo"/>
        <c:crossAx val="77059968"/>
        <c:crosses val="autoZero"/>
        <c:auto val="1"/>
        <c:lblAlgn val="ctr"/>
        <c:lblOffset val="100"/>
      </c:catAx>
      <c:valAx>
        <c:axId val="77059968"/>
        <c:scaling>
          <c:orientation val="minMax"/>
        </c:scaling>
        <c:axPos val="l"/>
        <c:majorGridlines/>
        <c:numFmt formatCode="General" sourceLinked="1"/>
        <c:tickLblPos val="nextTo"/>
        <c:crossAx val="7705843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E771-9417-4386-90B1-4C7100CEB932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6EF5-DAD9-4EFE-B16C-6CC491C1E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E771-9417-4386-90B1-4C7100CEB932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6EF5-DAD9-4EFE-B16C-6CC491C1E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E771-9417-4386-90B1-4C7100CEB932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6EF5-DAD9-4EFE-B16C-6CC491C1E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E771-9417-4386-90B1-4C7100CEB932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6EF5-DAD9-4EFE-B16C-6CC491C1E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E771-9417-4386-90B1-4C7100CEB932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6EF5-DAD9-4EFE-B16C-6CC491C1E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E771-9417-4386-90B1-4C7100CEB932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6EF5-DAD9-4EFE-B16C-6CC491C1E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E771-9417-4386-90B1-4C7100CEB932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6EF5-DAD9-4EFE-B16C-6CC491C1E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E771-9417-4386-90B1-4C7100CEB932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6EF5-DAD9-4EFE-B16C-6CC491C1E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E771-9417-4386-90B1-4C7100CEB932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6EF5-DAD9-4EFE-B16C-6CC491C1E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E771-9417-4386-90B1-4C7100CEB932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6EF5-DAD9-4EFE-B16C-6CC491C1E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E771-9417-4386-90B1-4C7100CEB932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CF6EF5-DAD9-4EFE-B16C-6CC491C1E3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BCE771-9417-4386-90B1-4C7100CEB932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CF6EF5-DAD9-4EFE-B16C-6CC491C1E3D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Лукманова Лилия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Намазовна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643314"/>
            <a:ext cx="7854696" cy="13378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 детского сада №126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2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0417" y="1700625"/>
            <a:ext cx="4429158" cy="3885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IMG_02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01976" y="1758778"/>
            <a:ext cx="4429156" cy="3769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 smtClean="0">
                <a:solidFill>
                  <a:srgbClr val="FF0000"/>
                </a:solidFill>
              </a:rPr>
              <a:t>Работа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целью построения эффективного взаимодействия детского сада и семьи, вовлечения родителей и  воспитанников в процесс формирования у ребёнка ценностей здорового образа жизни через проведение совместных спортивных мероприятий и праздников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12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4810" y="1535194"/>
            <a:ext cx="4071966" cy="2554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12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2266" y="4000504"/>
            <a:ext cx="3923138" cy="2671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>
                <a:solidFill>
                  <a:srgbClr val="FF0000"/>
                </a:solidFill>
              </a:rPr>
              <a:t>Работа с педагогами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038600" cy="4783313"/>
          </a:xfrm>
        </p:spPr>
        <p:txBody>
          <a:bodyPr>
            <a:normAutofit fontScale="62500" lnSpcReduction="20000"/>
          </a:bodyPr>
          <a:lstStyle/>
          <a:p>
            <a:r>
              <a:rPr lang="ru-RU" altLang="ru-RU" sz="3800" dirty="0" smtClean="0">
                <a:latin typeface="Times New Roman" pitchFamily="18" charset="0"/>
                <a:cs typeface="Times New Roman" pitchFamily="18" charset="0"/>
              </a:rPr>
              <a:t>Взаимодействие с педагогами и специалистами ДОУ по вопросам физического развития, коррекции нарушений в психофизическом развитии осуществляю с помощью консультаций, бесед, тетрадей взаимосвязи,  открытых занятий, мастер-классов, практикумов, выступлений на педагогических советах</a:t>
            </a:r>
          </a:p>
          <a:p>
            <a:endParaRPr lang="ru-RU" dirty="0"/>
          </a:p>
        </p:txBody>
      </p:sp>
      <p:pic>
        <p:nvPicPr>
          <p:cNvPr id="5" name="Содержимое 4" descr="IMG_464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643050"/>
            <a:ext cx="4357718" cy="378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развития двигательных качеств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03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4286256"/>
            <a:ext cx="3643338" cy="2190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Мои результаты деятельности в межаттестационный период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районном Фестивале «Здоровье»;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посещение мастер-классов.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2016 году – участие в районном смотре-конкурсе зимних участков, 3 место.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6" name="Содержимое 5" descr="IMG_03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14488"/>
            <a:ext cx="3638576" cy="2500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5400" b="1" dirty="0" smtClean="0"/>
              <a:t/>
            </a:r>
            <a:br>
              <a:rPr lang="ru-RU" altLang="ru-RU" sz="5400" b="1" dirty="0" smtClean="0"/>
            </a:br>
            <a:r>
              <a:rPr lang="ru-RU" alt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НАГРАЖДЕНИЯ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492618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Благодарственное письмо отдела образования Чкаловского района города Екатеринбурга, за активное участие в Фестивале «Здоровье».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426" y="1920875"/>
            <a:ext cx="3152148" cy="4433888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Творческие роли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SG_43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72076">
            <a:off x="777694" y="1428580"/>
            <a:ext cx="3599079" cy="2395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7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431">
            <a:off x="4653977" y="1453906"/>
            <a:ext cx="3462759" cy="21733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40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714752"/>
            <a:ext cx="4429156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857233"/>
            <a:ext cx="4286280" cy="2643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t-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3240024"/>
            <a:ext cx="2483930" cy="3260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13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857232"/>
            <a:ext cx="2047874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G_31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714752"/>
            <a:ext cx="4036215" cy="28813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>
                <a:solidFill>
                  <a:srgbClr val="FF0000"/>
                </a:solidFill>
              </a:rPr>
              <a:t>Проектировочная часть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alt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следующий межаттестационный период планирую разработать систему физических упражнений по профилактике плоскостопия у детей дошкольного возраста. 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системы взаимодействия ДОУ и семьи по физическому развитию и укреплению здоровья дошкольников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0318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935163"/>
            <a:ext cx="5572163" cy="47085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928670"/>
            <a:ext cx="7854696" cy="5143536"/>
          </a:xfrm>
        </p:spPr>
        <p:txBody>
          <a:bodyPr>
            <a:noAutofit/>
          </a:bodyPr>
          <a:lstStyle/>
          <a:p>
            <a:pPr lvl="0" algn="l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Уральская  Государственная Академия  Физической культуры», 2001 г., присуждена степень бакалавра физической культуры по направлению «Физическая культура».</a:t>
            </a:r>
          </a:p>
          <a:p>
            <a:pPr lvl="0" algn="l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Общий трудовой стаж: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лет</a:t>
            </a:r>
          </a:p>
          <a:p>
            <a:pPr lvl="0" algn="l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работы: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6.5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3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1214446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Нормативно-правовое обеспечение педагогической деятельности</a:t>
            </a:r>
            <a:endParaRPr lang="ru-RU" sz="32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14488"/>
            <a:ext cx="7854696" cy="4357718"/>
          </a:xfrm>
        </p:spPr>
        <p:txBody>
          <a:bodyPr>
            <a:normAutofit fontScale="85000" lnSpcReduction="10000"/>
          </a:bodyPr>
          <a:lstStyle/>
          <a:p>
            <a:pPr algn="l"/>
            <a:endParaRPr lang="ru-RU" altLang="ru-RU" sz="2400" b="1" dirty="0" smtClean="0">
              <a:latin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Федеральный закон «Об образовании в Российской Федерации»;</a:t>
            </a:r>
          </a:p>
          <a:p>
            <a:pPr algn="l"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Федеральный государственный образовательный стандарт дошкольного образования;</a:t>
            </a:r>
          </a:p>
          <a:p>
            <a:pPr algn="l"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Приказ Министерства образования и науки Российской Федерации «Об утверждении Порядка организации и осуществления образовательной деятельности по основным общеобразовательным программам дошкольного образования»</a:t>
            </a:r>
          </a:p>
          <a:p>
            <a:pPr algn="l"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Конституция Российской Федерации</a:t>
            </a:r>
          </a:p>
          <a:p>
            <a:pPr algn="l"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Конвенция ООН о правах ребенка;</a:t>
            </a:r>
          </a:p>
          <a:p>
            <a:pPr algn="l"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Санитарно-эпидемиологические правила и нормативы;</a:t>
            </a:r>
          </a:p>
          <a:p>
            <a:pPr algn="l"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Устав ДОУ;</a:t>
            </a:r>
          </a:p>
          <a:p>
            <a:pPr algn="l"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Трудовой кодекс Российской Федерации и другие.</a:t>
            </a:r>
          </a:p>
          <a:p>
            <a:pPr algn="l"/>
            <a:endParaRPr lang="ru-RU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 в межаттестационный период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системы двигательной активности детей, направленной на сохранение и укрепление физического и психического здоровья детей, на формирование привычек здорового образа жизни;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 детей интереса и ценностного отношения к занятиям физической культурой;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развивающей предметно-пространственной среды в соответствии с требованиями ФГОС ДО для развития физических качеств и совершенствования двигательного опыта детей.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на межаттестационный период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у детей интерес к физической культуре и спорту, к спортивным играм и упражнениям;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создать условия для развития двигательной активности детей в течение всего дня как в совместной со взрослыми деятельности (включая родителей воспитанников), так и в самостоятельной деятельности дошкольников;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вовлечь родителей (законных представителей) в оздоровительно-развивающий процесс через проведение совместных проектов, мероприятий физкультурно-оздоровительной направленности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43998" cy="12041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За межаттестационный период изучила и применяю в работе с дошкольниками новые технологии и методики: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Использование авторских методик, комплексы игр и физических упражнений.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00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458102" y="2314973"/>
            <a:ext cx="4514075" cy="3714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Использование игр для развития физических качеств у детей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4568999"/>
          </a:xfrm>
        </p:spPr>
        <p:txBody>
          <a:bodyPr/>
          <a:lstStyle/>
          <a:p>
            <a:r>
              <a:rPr lang="ru-RU" dirty="0" smtClean="0"/>
              <a:t>Выносливость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4488"/>
            <a:ext cx="4038600" cy="4640437"/>
          </a:xfrm>
        </p:spPr>
        <p:txBody>
          <a:bodyPr/>
          <a:lstStyle/>
          <a:p>
            <a:r>
              <a:rPr lang="ru-RU" dirty="0" smtClean="0"/>
              <a:t>Скоростно-силовые качества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IMG_0298.JPG"/>
          <p:cNvPicPr>
            <a:picLocks noChangeAspect="1"/>
          </p:cNvPicPr>
          <p:nvPr/>
        </p:nvPicPr>
        <p:blipFill>
          <a:blip r:embed="rId2" cstate="print"/>
          <a:srcRect l="14545"/>
          <a:stretch>
            <a:fillRect/>
          </a:stretch>
        </p:blipFill>
        <p:spPr>
          <a:xfrm rot="5400000">
            <a:off x="526826" y="2687827"/>
            <a:ext cx="3786216" cy="3696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03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71546" y="2672267"/>
            <a:ext cx="3786212" cy="3728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5211941"/>
          </a:xfrm>
        </p:spPr>
        <p:txBody>
          <a:bodyPr/>
          <a:lstStyle/>
          <a:p>
            <a:r>
              <a:rPr lang="ru-RU" dirty="0" smtClean="0"/>
              <a:t>Ловкость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5211941"/>
          </a:xfrm>
        </p:spPr>
        <p:txBody>
          <a:bodyPr/>
          <a:lstStyle/>
          <a:p>
            <a:r>
              <a:rPr lang="ru-RU" dirty="0" smtClean="0"/>
              <a:t>Скорость</a:t>
            </a:r>
            <a:endParaRPr lang="ru-RU" dirty="0"/>
          </a:p>
        </p:txBody>
      </p:sp>
      <p:pic>
        <p:nvPicPr>
          <p:cNvPr id="5" name="Рисунок 4" descr="IMG_0299.JPG"/>
          <p:cNvPicPr>
            <a:picLocks noChangeAspect="1"/>
          </p:cNvPicPr>
          <p:nvPr/>
        </p:nvPicPr>
        <p:blipFill>
          <a:blip r:embed="rId2" cstate="print"/>
          <a:srcRect l="6701" r="19592"/>
          <a:stretch>
            <a:fillRect/>
          </a:stretch>
        </p:blipFill>
        <p:spPr>
          <a:xfrm rot="5400000">
            <a:off x="295026" y="2194517"/>
            <a:ext cx="3971184" cy="38683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0310 - копия.JPG"/>
          <p:cNvPicPr>
            <a:picLocks noChangeAspect="1"/>
          </p:cNvPicPr>
          <p:nvPr/>
        </p:nvPicPr>
        <p:blipFill>
          <a:blip r:embed="rId3" cstate="print"/>
          <a:srcRect t="7477"/>
          <a:stretch>
            <a:fillRect/>
          </a:stretch>
        </p:blipFill>
        <p:spPr>
          <a:xfrm>
            <a:off x="4929190" y="2071678"/>
            <a:ext cx="3867488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72560" cy="121444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Участвовала в создании и организации предметно – пространственной среды в группах и спортивном зале.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02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28595" y="2000239"/>
            <a:ext cx="3929090" cy="39290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IMG_029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841877" y="2055803"/>
            <a:ext cx="4032278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574</TotalTime>
  <Words>451</Words>
  <Application>Microsoft Office PowerPoint</Application>
  <PresentationFormat>Экран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Лукманова Лилия Намазовна</vt:lpstr>
      <vt:lpstr>Слайд 2</vt:lpstr>
      <vt:lpstr>Нормативно-правовое обеспечение педагогической деятельности</vt:lpstr>
      <vt:lpstr>Направления деятельности в межаттестационный период</vt:lpstr>
      <vt:lpstr>Задачи на межаттестационный период</vt:lpstr>
      <vt:lpstr>За межаттестационный период изучила и применяю в работе с дошкольниками новые технологии и методики:</vt:lpstr>
      <vt:lpstr>Использование игр для развития физических качеств у детей</vt:lpstr>
      <vt:lpstr>Слайд 8</vt:lpstr>
      <vt:lpstr>Участвовала в создании и организации предметно – пространственной среды в группах и спортивном зале.</vt:lpstr>
      <vt:lpstr>Слайд 10</vt:lpstr>
      <vt:lpstr>Работа с родителями</vt:lpstr>
      <vt:lpstr>Работа с педагогами</vt:lpstr>
      <vt:lpstr>Результаты развития двигательных качеств</vt:lpstr>
      <vt:lpstr>Мои результаты деятельности в межаттестационный период</vt:lpstr>
      <vt:lpstr> НАГРАЖДЕНИЯ</vt:lpstr>
      <vt:lpstr>Творческие роли</vt:lpstr>
      <vt:lpstr>Слайд 17</vt:lpstr>
      <vt:lpstr>Проектировочная часть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</dc:title>
  <dc:creator>ДОУ</dc:creator>
  <cp:lastModifiedBy>ДОУ</cp:lastModifiedBy>
  <cp:revision>51</cp:revision>
  <dcterms:created xsi:type="dcterms:W3CDTF">2017-01-20T06:16:32Z</dcterms:created>
  <dcterms:modified xsi:type="dcterms:W3CDTF">2017-02-02T06:24:30Z</dcterms:modified>
</cp:coreProperties>
</file>