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9" r:id="rId2"/>
    <p:sldId id="261" r:id="rId3"/>
    <p:sldId id="281" r:id="rId4"/>
    <p:sldId id="282" r:id="rId5"/>
    <p:sldId id="283" r:id="rId6"/>
    <p:sldId id="288" r:id="rId7"/>
    <p:sldId id="284" r:id="rId8"/>
    <p:sldId id="287" r:id="rId9"/>
    <p:sldId id="28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79CC93D-E52E-4D84-901B-11D7331DD495}">
          <p14:sldIdLst>
            <p14:sldId id="259"/>
          </p14:sldIdLst>
        </p14:section>
        <p14:section name="Обзор и цели" id="{ABA716BF-3A5C-4ADB-94C9-CFEF84EBA240}">
          <p14:sldIdLst>
            <p14:sldId id="261"/>
            <p14:sldId id="281"/>
            <p14:sldId id="282"/>
            <p14:sldId id="283"/>
            <p14:sldId id="288"/>
            <p14:sldId id="284"/>
            <p14:sldId id="287"/>
          </p14:sldIdLst>
        </p14:section>
        <p14:section name="Раздел 1" id="{6D9936A3-3945-4757-BC8B-B5C252D8E036}">
          <p14:sldIdLst>
            <p14:sldId id="286"/>
          </p14:sldIdLst>
        </p14:section>
        <p14:section name="Образцы слайдов для визуальных элементов" id="{BAB3A466-96C9-4230-9978-795378D75699}">
          <p14:sldIdLst/>
        </p14:section>
        <p14:section name="Пример" id="{8C0305C9-B152-4FBA-A789-FE1976D53990}">
          <p14:sldIdLst/>
        </p14:section>
        <p14:section name="Заключение и итог" id="{790CEF5B-569A-4C2F-BED5-750B08C0E5AD}">
          <p14:sldIdLst/>
        </p14:section>
        <p14:section name="Приложение" id="{3F78B471-41DA-46F2-A8E4-97E471896AB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>
        <p:scale>
          <a:sx n="60" d="100"/>
          <a:sy n="60" d="100"/>
        </p:scale>
        <p:origin x="-11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D83FDC75-7F73-4A4A-A77C-09AADF00E0EA}" type="datetimeFigureOut">
              <a:rPr lang="ru-RU" smtClean="0"/>
              <a:pPr/>
              <a:t>23.03.2018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459226BF-1F13-42D3-80DC-373E7ADD1EB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750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48AEF76B-3757-4A0B-AF93-28494465C1DD}" type="datetimeFigureOut">
              <a:pPr/>
              <a:t>23.03.2018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75693FD4-8F83-4EF7-AC3F-0DC0388986B0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55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dirty="0" smtClean="0"/>
              <a:t>Этот шаблон можно использовать как начальный файл для представления учебных материалов группе слушателей.</a:t>
            </a:r>
          </a:p>
          <a:p>
            <a:endParaRPr lang="ru-RU" dirty="0" smtClean="0"/>
          </a:p>
          <a:p>
            <a:pPr lvl="0"/>
            <a:r>
              <a:rPr lang="ru-RU" sz="1200" b="1" dirty="0" smtClean="0"/>
              <a:t>Разделы</a:t>
            </a:r>
            <a:endParaRPr lang="ru-RU" sz="1200" b="0" dirty="0" smtClean="0"/>
          </a:p>
          <a:p>
            <a:pPr lvl="0"/>
            <a:r>
              <a:rPr lang="ru-RU" sz="1200" b="0" dirty="0" smtClean="0"/>
              <a:t>Для добавления разделов щелкните слайд правой кнопкой мыши.</a:t>
            </a:r>
            <a:r>
              <a:rPr lang="ru-RU" sz="1200" b="0" baseline="0" dirty="0" smtClean="0"/>
              <a:t> Разделы позволяют упорядочить слайды и организовать совместную работу нескольких авторов.</a:t>
            </a:r>
            <a:endParaRPr lang="ru-RU" sz="1200" b="0" dirty="0" smtClean="0"/>
          </a:p>
          <a:p>
            <a:pPr lvl="0"/>
            <a:endParaRPr lang="ru-RU" sz="1200" b="1" dirty="0" smtClean="0"/>
          </a:p>
          <a:p>
            <a:pPr lvl="0"/>
            <a:r>
              <a:rPr lang="ru-RU" sz="1200" b="1" dirty="0" smtClean="0"/>
              <a:t>Заметки</a:t>
            </a:r>
          </a:p>
          <a:p>
            <a:pPr lvl="0"/>
            <a:r>
              <a:rPr lang="ru-RU" sz="1200" dirty="0" smtClean="0"/>
              <a:t>Используйте раздел заметок для размещения заметок докладчика или дополнительных сведений для аудитории.</a:t>
            </a:r>
            <a:r>
              <a:rPr lang="ru-RU" sz="1200" baseline="0" dirty="0" smtClean="0"/>
              <a:t> Во время воспроизведения презентации эти заметки отображаются в представлении презентации. </a:t>
            </a:r>
          </a:p>
          <a:p>
            <a:pPr lvl="0">
              <a:buFontTx/>
              <a:buNone/>
            </a:pPr>
            <a:r>
              <a:rPr lang="ru-RU" sz="1200" dirty="0" smtClean="0"/>
              <a:t>Обращайте внимание на размер шрифта (важно обеспечить различимость при ослабленном зрении, видеосъемке и чтении с экрана)</a:t>
            </a:r>
          </a:p>
          <a:p>
            <a:pPr lvl="0"/>
            <a:endParaRPr lang="ru-RU" sz="1200" dirty="0" smtClean="0"/>
          </a:p>
          <a:p>
            <a:pPr lvl="0">
              <a:buFontTx/>
              <a:buNone/>
            </a:pPr>
            <a:r>
              <a:rPr lang="ru-RU" sz="1200" b="1" dirty="0" smtClean="0"/>
              <a:t>Сочетаемые цвета </a:t>
            </a:r>
          </a:p>
          <a:p>
            <a:pPr lvl="0">
              <a:buFontTx/>
              <a:buNone/>
            </a:pPr>
            <a:r>
              <a:rPr lang="ru-RU" sz="1200" dirty="0" smtClean="0"/>
              <a:t>Обратите особое внимание на графики, диаграммы и надписи.</a:t>
            </a:r>
            <a:r>
              <a:rPr lang="ru-RU" sz="1200" baseline="0" dirty="0" smtClean="0"/>
              <a:t> </a:t>
            </a:r>
            <a:endParaRPr lang="ru-RU" sz="1200" dirty="0" smtClean="0"/>
          </a:p>
          <a:p>
            <a:pPr lvl="0"/>
            <a:r>
              <a:rPr lang="ru-RU" sz="1200" dirty="0" smtClean="0"/>
              <a:t>Учтите, что печать будет выполняться </a:t>
            </a:r>
            <a:r>
              <a:rPr lang="ru-RU" sz="1200" dirty="0" err="1" smtClean="0"/>
              <a:t>в черно-белом режиме или в оттенках серого</a:t>
            </a:r>
            <a:r>
              <a:rPr lang="ru-RU" sz="1200" dirty="0" smtClean="0"/>
              <a:t>. Выполните пробную печать, чтобы убедиться в сохранении разницы между цветами при печати </a:t>
            </a:r>
            <a:r>
              <a:rPr lang="ru-RU" sz="1200" dirty="0" err="1" smtClean="0"/>
              <a:t>в черно-белом режиме или в оттенках серого</a:t>
            </a:r>
            <a:r>
              <a:rPr lang="ru-RU" sz="1200" dirty="0" smtClean="0"/>
              <a:t>.</a:t>
            </a:r>
          </a:p>
          <a:p>
            <a:pPr lvl="0">
              <a:buFontTx/>
              <a:buNone/>
            </a:pPr>
            <a:endParaRPr lang="ru-RU" sz="1200" dirty="0" smtClean="0"/>
          </a:p>
          <a:p>
            <a:pPr lvl="0">
              <a:buFontTx/>
              <a:buNone/>
            </a:pPr>
            <a:r>
              <a:rPr lang="ru-RU" sz="1200" b="1" dirty="0" smtClean="0"/>
              <a:t>Диаграммы, таблицы и графики</a:t>
            </a:r>
          </a:p>
          <a:p>
            <a:pPr lvl="0"/>
            <a:r>
              <a:rPr lang="ru-RU" sz="1200" dirty="0" smtClean="0"/>
              <a:t>Не усложняйте восприятие: по возможности используйте согласованные, простые стили и цвета.</a:t>
            </a:r>
          </a:p>
          <a:p>
            <a:pPr lvl="0"/>
            <a:r>
              <a:rPr lang="ru-RU" sz="1200" dirty="0" smtClean="0"/>
              <a:t>Снабдите все диаграммы и таблицы подписями.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smtClean="0"/>
              <a:t>Дайте краткий обзор презентации.</a:t>
            </a:r>
            <a:r>
              <a:rPr lang="ru-RU" baseline="0" dirty="0" smtClean="0"/>
              <a:t> О</a:t>
            </a:r>
            <a:r>
              <a:rPr lang="ru-RU" dirty="0" smtClean="0"/>
              <a:t>пишите главную суть презентации и обоснуйте ее важность.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Представьте каждую из основных тем.</a:t>
            </a:r>
          </a:p>
          <a:p>
            <a:r>
              <a:rPr lang="ru-RU" dirty="0" smtClean="0"/>
              <a:t>Чтобы предоставить слушателям ориентир, можно</a:t>
            </a:r>
            <a:r>
              <a:rPr lang="ru-RU" baseline="0" dirty="0" smtClean="0"/>
              <a:t> можете </a:t>
            </a:r>
            <a:r>
              <a:rPr lang="ru-RU" dirty="0" smtClean="0"/>
              <a:t>повторять этот обзорный слайд в ходе презентации, выделяя тему, которая будет обсуждаться далее.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sz="1200" dirty="0" smtClean="0"/>
              <a:t>Это другой параметр</a:t>
            </a:r>
            <a:r>
              <a:rPr lang="ru-RU" sz="1200" baseline="0" dirty="0" smtClean="0"/>
              <a:t> для обзорных слайдов, использующих переходы.</a:t>
            </a:r>
            <a:endParaRPr lang="ru-RU" sz="1200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b="0" dirty="0" smtClean="0"/>
              <a:t>Какие</a:t>
            </a:r>
            <a:r>
              <a:rPr lang="ru-RU" b="0" baseline="0" dirty="0" smtClean="0"/>
              <a:t> способности приобретут слушатели по завершении обучения?</a:t>
            </a:r>
            <a:r>
              <a:rPr lang="ru-RU" dirty="0" smtClean="0"/>
              <a:t> Коротко опишите каждую цель и полезность</a:t>
            </a:r>
            <a:r>
              <a:rPr lang="ru-RU" baseline="0" dirty="0" smtClean="0"/>
              <a:t> </a:t>
            </a:r>
            <a:r>
              <a:rPr lang="ru-RU" dirty="0" smtClean="0"/>
              <a:t>данной презентации для</a:t>
            </a:r>
            <a:r>
              <a:rPr lang="ru-RU" baseline="0" dirty="0" smtClean="0"/>
              <a:t> слушателей.</a:t>
            </a: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dirty="0" smtClean="0"/>
              <a:t>Используйте заголовки разделов для каждой из тем, чтобы переход был понятен для аудитории. 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2000" baseline="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ru-RU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180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ru-RU"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ru-RU" sz="3200">
                <a:latin typeface="+mn-lt"/>
              </a:defRPr>
            </a:lvl1pPr>
            <a:lvl2pPr eaLnBrk="1" latinLnBrk="0" hangingPunct="1">
              <a:defRPr kumimoji="0" lang="ru-RU" sz="2800">
                <a:latin typeface="+mn-lt"/>
              </a:defRPr>
            </a:lvl2pPr>
            <a:lvl3pPr eaLnBrk="1" latinLnBrk="0" hangingPunct="1">
              <a:defRPr kumimoji="0" lang="ru-RU" sz="2400">
                <a:latin typeface="+mn-lt"/>
              </a:defRPr>
            </a:lvl3pPr>
            <a:lvl4pPr eaLnBrk="1" latinLnBrk="0" hangingPunct="1">
              <a:defRPr kumimoji="0" lang="ru-RU" sz="2400">
                <a:latin typeface="+mn-lt"/>
              </a:defRPr>
            </a:lvl4pPr>
            <a:lvl5pPr eaLnBrk="1" latinLnBrk="0" hangingPunct="1">
              <a:defRPr kumimoji="0" lang="ru-RU" sz="2400">
                <a:latin typeface="+mn-lt"/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ru-RU" sz="2800"/>
            </a:lvl1pPr>
            <a:lvl2pPr eaLnBrk="1" latinLnBrk="0" hangingPunct="1">
              <a:defRPr kumimoji="0" lang="ru-RU" sz="2400"/>
            </a:lvl2pPr>
            <a:lvl3pPr eaLnBrk="1" latinLnBrk="0" hangingPunct="1">
              <a:defRPr kumimoji="0" lang="ru-RU" sz="2000"/>
            </a:lvl3pPr>
            <a:lvl4pPr eaLnBrk="1" latinLnBrk="0" hangingPunct="1">
              <a:defRPr kumimoji="0" lang="ru-RU" sz="1800"/>
            </a:lvl4pPr>
            <a:lvl5pPr eaLnBrk="1" latinLnBrk="0" hangingPunct="1">
              <a:defRPr kumimoji="0" lang="ru-RU" sz="18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ru-RU" sz="2800"/>
            </a:lvl1pPr>
            <a:lvl2pPr eaLnBrk="1" latinLnBrk="0" hangingPunct="1">
              <a:defRPr kumimoji="0" lang="ru-RU" sz="2400"/>
            </a:lvl2pPr>
            <a:lvl3pPr eaLnBrk="1" latinLnBrk="0" hangingPunct="1">
              <a:defRPr kumimoji="0" lang="ru-RU" sz="2000"/>
            </a:lvl3pPr>
            <a:lvl4pPr eaLnBrk="1" latinLnBrk="0" hangingPunct="1">
              <a:defRPr kumimoji="0" lang="ru-RU" sz="1800"/>
            </a:lvl4pPr>
            <a:lvl5pPr eaLnBrk="1" latinLnBrk="0" hangingPunct="1">
              <a:defRPr kumimoji="0" lang="ru-RU" sz="18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ru-RU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ru-RU" sz="24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ru-RU" sz="24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ru-RU" sz="3200"/>
            </a:lvl1pPr>
            <a:lvl2pPr eaLnBrk="1" latinLnBrk="0" hangingPunct="1">
              <a:defRPr kumimoji="0" lang="ru-RU" sz="2800"/>
            </a:lvl2pPr>
            <a:lvl3pPr eaLnBrk="1" latinLnBrk="0" hangingPunct="1">
              <a:defRPr kumimoji="0" lang="ru-RU" sz="2400"/>
            </a:lvl3pPr>
            <a:lvl4pPr eaLnBrk="1" latinLnBrk="0" hangingPunct="1">
              <a:defRPr kumimoji="0" lang="ru-RU" sz="2000"/>
            </a:lvl4pPr>
            <a:lvl5pPr eaLnBrk="1" latinLnBrk="0" hangingPunct="1">
              <a:defRPr kumimoji="0" lang="ru-RU" sz="2000"/>
            </a:lvl5pPr>
            <a:lvl6pPr eaLnBrk="1" latinLnBrk="0" hangingPunct="1">
              <a:defRPr kumimoji="0" lang="ru-RU" sz="2000"/>
            </a:lvl6pPr>
            <a:lvl7pPr eaLnBrk="1" latinLnBrk="0" hangingPunct="1">
              <a:defRPr kumimoji="0" lang="ru-RU" sz="2000"/>
            </a:lvl7pPr>
            <a:lvl8pPr eaLnBrk="1" latinLnBrk="0" hangingPunct="1">
              <a:defRPr kumimoji="0" lang="ru-RU" sz="2000"/>
            </a:lvl8pPr>
            <a:lvl9pPr eaLnBrk="1" latinLnBrk="0" hangingPunct="1">
              <a:defRPr kumimoji="0" lang="ru-RU" sz="20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ru-RU" sz="3200"/>
            </a:lvl1pPr>
            <a:lvl2pPr marL="457200" indent="0" eaLnBrk="1" latinLnBrk="0" hangingPunct="1">
              <a:buNone/>
              <a:defRPr kumimoji="0" lang="ru-RU" sz="2800"/>
            </a:lvl2pPr>
            <a:lvl3pPr marL="914400" indent="0" eaLnBrk="1" latinLnBrk="0" hangingPunct="1">
              <a:buNone/>
              <a:defRPr kumimoji="0" lang="ru-RU" sz="2400"/>
            </a:lvl3pPr>
            <a:lvl4pPr marL="1371600" indent="0" eaLnBrk="1" latinLnBrk="0" hangingPunct="1">
              <a:buNone/>
              <a:defRPr kumimoji="0" lang="ru-RU" sz="2000"/>
            </a:lvl4pPr>
            <a:lvl5pPr marL="1828800" indent="0" eaLnBrk="1" latinLnBrk="0" hangingPunct="1">
              <a:buNone/>
              <a:defRPr kumimoji="0" lang="ru-RU" sz="2000"/>
            </a:lvl5pPr>
            <a:lvl6pPr marL="2286000" indent="0" eaLnBrk="1" latinLnBrk="0" hangingPunct="1">
              <a:buNone/>
              <a:defRPr kumimoji="0" lang="ru-RU" sz="2000"/>
            </a:lvl6pPr>
            <a:lvl7pPr marL="2743200" indent="0" eaLnBrk="1" latinLnBrk="0" hangingPunct="1">
              <a:buNone/>
              <a:defRPr kumimoji="0" lang="ru-RU" sz="2000"/>
            </a:lvl7pPr>
            <a:lvl8pPr marL="3200400" indent="0" eaLnBrk="1" latinLnBrk="0" hangingPunct="1">
              <a:buNone/>
              <a:defRPr kumimoji="0" lang="ru-RU" sz="2000"/>
            </a:lvl8pPr>
            <a:lvl9pPr marL="3657600" indent="0" eaLnBrk="1" latinLnBrk="0" hangingPunct="1">
              <a:buNone/>
              <a:defRPr kumimoji="0" lang="ru-RU" sz="2000"/>
            </a:lvl9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pPr/>
              <a:t>23.03.2018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ru-RU"/>
      </a:defPPr>
      <a:lvl1pPr marL="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21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0.jp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призентация прыжки в воду\312948140-0f1c41a2a4bd56e062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20" y="0"/>
            <a:ext cx="4838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275838" y="980728"/>
            <a:ext cx="3888432" cy="19442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kumimoji="0" lang="ru-RU" sz="4400" b="1" kern="1200" cap="small" baseline="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/>
              <a:t>Яковлев </a:t>
            </a:r>
            <a:r>
              <a:rPr lang="ru-RU" sz="2400" dirty="0" err="1" smtClean="0"/>
              <a:t>Тагир</a:t>
            </a:r>
            <a:endParaRPr lang="ru-RU" sz="2400" dirty="0" smtClean="0"/>
          </a:p>
          <a:p>
            <a:pPr algn="l"/>
            <a:endParaRPr lang="ru-RU" sz="2400" dirty="0" smtClean="0"/>
          </a:p>
          <a:p>
            <a:pPr algn="l"/>
            <a:r>
              <a:rPr lang="ru-RU" sz="2400" dirty="0" smtClean="0"/>
              <a:t>Группа 4 «Чебурашки»</a:t>
            </a:r>
          </a:p>
          <a:p>
            <a:pPr algn="l"/>
            <a:endParaRPr lang="ru-RU" sz="2400" dirty="0" smtClean="0"/>
          </a:p>
          <a:p>
            <a:pPr algn="l"/>
            <a:r>
              <a:rPr lang="ru-RU" sz="2400" dirty="0" smtClean="0"/>
              <a:t>Садик № 126</a:t>
            </a:r>
            <a:endParaRPr lang="ru-RU" sz="2400" dirty="0"/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ru-RU" dirty="0"/>
              <a:t>Что такое спорт:</a:t>
            </a:r>
            <a:endParaRPr lang="ru-R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Спорт </a:t>
            </a:r>
            <a:r>
              <a:rPr lang="ru-RU" dirty="0"/>
              <a:t>– это главная составная часть физкультуры. Также в спорте организуются соревнования по различным спортивным дисциплинам (видам спорта) – от банального футбола до виндсерфинга. Спорт бывает любительским, а бывает профессиональным. </a:t>
            </a:r>
          </a:p>
          <a:p>
            <a:r>
              <a:rPr lang="ru-RU" dirty="0"/>
              <a:t>Кто такой спортсмен?</a:t>
            </a:r>
          </a:p>
          <a:p>
            <a:r>
              <a:rPr lang="ru-RU" dirty="0"/>
              <a:t>Спортсмен – это человек, занимающийся каким –либо видом спорта профессионально, или любительским.</a:t>
            </a:r>
          </a:p>
          <a:p>
            <a:r>
              <a:rPr lang="ru-RU" dirty="0"/>
              <a:t>Профессиональный спорт</a:t>
            </a:r>
          </a:p>
          <a:p>
            <a:r>
              <a:rPr lang="ru-RU" dirty="0"/>
              <a:t>Это виды спорта в которых спортсмены борются за награды и участвуют в соревнованиях.</a:t>
            </a:r>
          </a:p>
          <a:p>
            <a:r>
              <a:rPr lang="ru-RU" dirty="0"/>
              <a:t>Одним из видов спорта  Прыжки в воду.</a:t>
            </a:r>
          </a:p>
          <a:p>
            <a:endParaRPr lang="ru-RU" dirty="0"/>
          </a:p>
        </p:txBody>
      </p:sp>
      <p:pic>
        <p:nvPicPr>
          <p:cNvPr id="2050" name="Picture 2" descr="E:\призентация прыжки в воду\images 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135557"/>
            <a:ext cx="1944216" cy="168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" y="8955"/>
            <a:ext cx="9959006" cy="68779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-1323528"/>
            <a:ext cx="7405235" cy="1571142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-2610000"/>
            <a:ext cx="7765662" cy="16476125"/>
          </a:xfrm>
          <a:prstGeom prst="rect">
            <a:avLst/>
          </a:prstGeom>
        </p:spPr>
      </p:pic>
      <p:pic>
        <p:nvPicPr>
          <p:cNvPr id="3075" name="Picture 3" descr="E:\призентация прыжки в воду\img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68960"/>
            <a:ext cx="5119323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:\призентация прыжки в воду\img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558053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7836" y="-4995936"/>
            <a:ext cx="7765662" cy="16476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-2835246" y="3298776"/>
            <a:ext cx="2895600" cy="3390489"/>
          </a:xfrm>
          <a:prstGeom prst="rect">
            <a:avLst/>
          </a:prstGeom>
        </p:spPr>
      </p:pic>
      <p:pic>
        <p:nvPicPr>
          <p:cNvPr id="4098" name="Picture 2" descr="E:\призентация прыжки в воду\img6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28"/>
          <a:stretch/>
        </p:blipFill>
        <p:spPr bwMode="auto">
          <a:xfrm rot="1019475">
            <a:off x="2384416" y="2880148"/>
            <a:ext cx="4632894" cy="347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призентация прыжки в воду\img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2343">
            <a:off x="220067" y="188640"/>
            <a:ext cx="4632894" cy="316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призентация прыжки в воду\img5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9597">
            <a:off x="4850686" y="871868"/>
            <a:ext cx="4632894" cy="319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призентация прыжки в воду\img7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1760">
            <a:off x="1977836" y="-4995936"/>
            <a:ext cx="7765662" cy="16476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-2835246" y="3298776"/>
            <a:ext cx="2895600" cy="339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82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41320" y="2852936"/>
            <a:ext cx="3711465" cy="2800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dirty="0"/>
              <a:t>Спортсмены из Екатеринбурга Братья Евгений и Вячеслав </a:t>
            </a:r>
            <a:r>
              <a:rPr lang="ru-RU" dirty="0" err="1"/>
              <a:t>Новоселовы</a:t>
            </a:r>
            <a:r>
              <a:rPr lang="ru-RU" dirty="0"/>
              <a:t>   завоевали серебряные медали на международных соревнованиях  этапа Гран-При  FINA по синхронным прыжкам с трехметрового трамплина. </a:t>
            </a:r>
          </a:p>
          <a:p>
            <a:r>
              <a:rPr lang="ru-RU" dirty="0"/>
              <a:t>Евгений и Вячеслав </a:t>
            </a:r>
            <a:r>
              <a:rPr lang="ru-RU" dirty="0" err="1"/>
              <a:t>Новоселовы</a:t>
            </a:r>
            <a:r>
              <a:rPr lang="ru-RU" dirty="0"/>
              <a:t> - чемпионы России по прыжкам в воду, воспитанники Дворца молодежи.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20" y="968172"/>
            <a:ext cx="3042138" cy="16427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6444811" y="-1055786"/>
            <a:ext cx="2895600" cy="686108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083" y="3239000"/>
            <a:ext cx="3042138" cy="20280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237336" y="1637844"/>
            <a:ext cx="3711465" cy="2800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dirty="0"/>
              <a:t>Кристина Ильиных – Мастер Спорта Международного Класса</a:t>
            </a:r>
          </a:p>
          <a:p>
            <a:r>
              <a:rPr lang="ru-RU" dirty="0"/>
              <a:t> Чемпионка </a:t>
            </a:r>
            <a:r>
              <a:rPr lang="ru-RU" dirty="0" err="1"/>
              <a:t>Росии</a:t>
            </a:r>
            <a:r>
              <a:rPr lang="ru-RU" dirty="0"/>
              <a:t> и Европы, Бронзовый призер Чемпионата Мира 2017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99592" y="303703"/>
            <a:ext cx="3733800" cy="45259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Я пришёл в этот вид спорта вслед за моим братом</a:t>
            </a:r>
            <a:endParaRPr lang="ru-RU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64379"/>
            <a:ext cx="3464393" cy="2300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950665" y="2607959"/>
            <a:ext cx="37338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 smtClean="0"/>
              <a:t>И мой тренер </a:t>
            </a:r>
            <a:r>
              <a:rPr lang="ru-RU" sz="3600" dirty="0"/>
              <a:t>Евгения Селезнева – Мастер </a:t>
            </a:r>
            <a:r>
              <a:rPr lang="ru-RU" sz="3600" dirty="0" err="1"/>
              <a:t>Cпорта</a:t>
            </a:r>
            <a:r>
              <a:rPr lang="ru-RU" sz="3600" dirty="0"/>
              <a:t>, 9-ти кратная победительница Первенства России, 5-ти кратная победительница Первенства Европы , участница Первенства мира в Америке, Серебряный призер Российско-Китайских игр.  Кубок России 1 место в синхронных прыжках.</a:t>
            </a:r>
          </a:p>
          <a:p>
            <a:endParaRPr lang="ru-RU" sz="3600" dirty="0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721120"/>
            <a:ext cx="3464393" cy="2299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07407E-6 C 0.02309 -4.07407E-6 0.04184 0.02477 0.04184 0.05533 C 0.04184 0.08612 0.02309 0.11112 3.61111E-6 0.11112 C -0.02292 0.11112 -0.0415 0.08612 -0.0415 0.05533 C -0.0415 0.02477 -0.02292 -4.07407E-6 3.61111E-6 -4.07407E-6 Z " pathEditMode="relative" rAng="0" ptsTypes="fffff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призентация прыжки в воду\20171228_18241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-721948"/>
            <a:ext cx="13520824" cy="760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31640" y="-243408"/>
            <a:ext cx="8077200" cy="11430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Мы будущие ЧЕМПИОНЫ!!!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rpkfSAY2XQl9CRvNvPM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rpkfSAY2XQl9CRvNvPMK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heme/theme1.xml><?xml version="1.0" encoding="utf-8"?>
<a:theme xmlns:a="http://schemas.openxmlformats.org/drawingml/2006/main" name="Обу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454</Words>
  <Application>Microsoft Office PowerPoint</Application>
  <PresentationFormat>Экран (4:3)</PresentationFormat>
  <Paragraphs>51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Обучение</vt:lpstr>
      <vt:lpstr>Презентация PowerPoint</vt:lpstr>
      <vt:lpstr>Что такое спорт: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будущие ЧЕМПИОНЫ!!!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2018-03-23T11:22:06Z</dcterms:created>
  <dcterms:modified xsi:type="dcterms:W3CDTF">2018-03-23T12:43:42Z</dcterms:modified>
</cp:coreProperties>
</file>