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1" r:id="rId3"/>
    <p:sldId id="281" r:id="rId4"/>
    <p:sldId id="282" r:id="rId5"/>
    <p:sldId id="283" r:id="rId6"/>
    <p:sldId id="288" r:id="rId7"/>
    <p:sldId id="284" r:id="rId8"/>
    <p:sldId id="287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88"/>
            <p14:sldId id="284"/>
            <p14:sldId id="287"/>
          </p14:sldIdLst>
        </p14:section>
        <p14:section name="Раздел 1" id="{6D9936A3-3945-4757-BC8B-B5C252D8E036}">
          <p14:sldIdLst>
            <p14:sldId id="286"/>
          </p14:sldIdLst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60" d="100"/>
          <a:sy n="60" d="100"/>
        </p:scale>
        <p:origin x="-11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750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23.03.2018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23.03.2018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1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изентация прыжки в воду\312948140-0f1c41a2a4bd56e062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0" y="0"/>
            <a:ext cx="483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275838" y="980728"/>
            <a:ext cx="3888432" cy="1944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ru-RU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Яковлев </a:t>
            </a:r>
            <a:r>
              <a:rPr lang="ru-RU" sz="2400" dirty="0" err="1" smtClean="0"/>
              <a:t>Тагир</a:t>
            </a:r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r>
              <a:rPr lang="ru-RU" sz="2400" dirty="0" smtClean="0"/>
              <a:t>Группа 4 «Чебурашки»</a:t>
            </a:r>
          </a:p>
          <a:p>
            <a:pPr algn="l"/>
            <a:endParaRPr lang="ru-RU" sz="2400" dirty="0" smtClean="0"/>
          </a:p>
          <a:p>
            <a:pPr algn="l"/>
            <a:r>
              <a:rPr lang="ru-RU" sz="2400" dirty="0" smtClean="0"/>
              <a:t>Садик № 126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/>
              <a:t>Что такое спорт: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Спорт </a:t>
            </a:r>
            <a:r>
              <a:rPr lang="ru-RU" dirty="0"/>
              <a:t>– это главная составная часть физкультуры. Также в спорте организуются соревнования по различным спортивным дисциплинам (видам спорта) – от банального футбола до виндсерфинга. Спорт бывает любительским, а бывает профессиональным. </a:t>
            </a:r>
          </a:p>
          <a:p>
            <a:r>
              <a:rPr lang="ru-RU" dirty="0"/>
              <a:t>Кто такой спортсмен?</a:t>
            </a:r>
          </a:p>
          <a:p>
            <a:r>
              <a:rPr lang="ru-RU" dirty="0"/>
              <a:t>Спортсмен – это человек, занимающийся каким –либо видом спорта профессионально, или любительским.</a:t>
            </a:r>
          </a:p>
          <a:p>
            <a:r>
              <a:rPr lang="ru-RU" dirty="0"/>
              <a:t>Профессиональный спорт</a:t>
            </a:r>
          </a:p>
          <a:p>
            <a:r>
              <a:rPr lang="ru-RU" dirty="0"/>
              <a:t>Это виды спорта в которых спортсмены борются за награды и участвуют в соревнованиях.</a:t>
            </a:r>
          </a:p>
          <a:p>
            <a:r>
              <a:rPr lang="ru-RU" dirty="0"/>
              <a:t>Одним из видов спорта  Прыжки в воду.</a:t>
            </a:r>
          </a:p>
          <a:p>
            <a:endParaRPr lang="ru-RU" dirty="0"/>
          </a:p>
        </p:txBody>
      </p:sp>
      <p:pic>
        <p:nvPicPr>
          <p:cNvPr id="2050" name="Picture 2" descr="E:\призентация прыжки в воду\images 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35557"/>
            <a:ext cx="1944216" cy="16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" y="8955"/>
            <a:ext cx="9959006" cy="6877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-1323528"/>
            <a:ext cx="7405235" cy="157114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-2610000"/>
            <a:ext cx="7765662" cy="16476125"/>
          </a:xfrm>
          <a:prstGeom prst="rect">
            <a:avLst/>
          </a:prstGeom>
        </p:spPr>
      </p:pic>
      <p:pic>
        <p:nvPicPr>
          <p:cNvPr id="3075" name="Picture 3" descr="E:\призентация прыжки в воду\img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511932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призентация прыжки в воду\img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58053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836" y="-4995936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2835246" y="3298776"/>
            <a:ext cx="2895600" cy="3390489"/>
          </a:xfrm>
          <a:prstGeom prst="rect">
            <a:avLst/>
          </a:prstGeom>
        </p:spPr>
      </p:pic>
      <p:pic>
        <p:nvPicPr>
          <p:cNvPr id="4098" name="Picture 2" descr="E:\призентация прыжки в воду\img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8"/>
          <a:stretch/>
        </p:blipFill>
        <p:spPr bwMode="auto">
          <a:xfrm rot="1019475">
            <a:off x="2384416" y="2880148"/>
            <a:ext cx="4632894" cy="34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призентация прыжки в воду\img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343">
            <a:off x="220067" y="188640"/>
            <a:ext cx="4632894" cy="31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призентация прыжки в воду\img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597">
            <a:off x="4850686" y="871868"/>
            <a:ext cx="4632894" cy="31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изентация прыжки в воду\img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760">
            <a:off x="1977836" y="-4995936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2835246" y="329877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82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320" y="2852936"/>
            <a:ext cx="3711465" cy="2800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/>
              <a:t>Спортсмены из Екатеринбурга Братья Евгений и Вячеслав </a:t>
            </a:r>
            <a:r>
              <a:rPr lang="ru-RU" dirty="0" err="1"/>
              <a:t>Новоселовы</a:t>
            </a:r>
            <a:r>
              <a:rPr lang="ru-RU" dirty="0"/>
              <a:t>   завоевали серебряные медали на международных соревнованиях  этапа Гран-При  FINA по синхронным прыжкам с трехметрового трамплина. </a:t>
            </a:r>
          </a:p>
          <a:p>
            <a:r>
              <a:rPr lang="ru-RU" dirty="0"/>
              <a:t>Евгений и Вячеслав </a:t>
            </a:r>
            <a:r>
              <a:rPr lang="ru-RU" dirty="0" err="1"/>
              <a:t>Новоселовы</a:t>
            </a:r>
            <a:r>
              <a:rPr lang="ru-RU" dirty="0"/>
              <a:t> - чемпионы России по прыжкам в воду, воспитанники Дворца молодежи.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0" y="968172"/>
            <a:ext cx="3042138" cy="1642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6444811" y="-1055786"/>
            <a:ext cx="2895600" cy="686108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83" y="3239000"/>
            <a:ext cx="3042138" cy="2028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37336" y="1637844"/>
            <a:ext cx="3711465" cy="2800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/>
              <a:t>Кристина Ильиных – Мастер Спорта Международного Класса</a:t>
            </a:r>
          </a:p>
          <a:p>
            <a:r>
              <a:rPr lang="ru-RU" dirty="0"/>
              <a:t> Чемпионка </a:t>
            </a:r>
            <a:r>
              <a:rPr lang="ru-RU" dirty="0" err="1"/>
              <a:t>Росии</a:t>
            </a:r>
            <a:r>
              <a:rPr lang="ru-RU" dirty="0"/>
              <a:t> и Европы, Бронзовый призер Чемпионата Мира 2017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99592" y="303703"/>
            <a:ext cx="3733800" cy="4525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 пришёл в этот вид спорта вслед за моим братом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4379"/>
            <a:ext cx="3464393" cy="2300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950665" y="2607959"/>
            <a:ext cx="3733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И мой тренер </a:t>
            </a:r>
            <a:r>
              <a:rPr lang="ru-RU" sz="3600" dirty="0"/>
              <a:t>Евгения Селезнева – Мастер </a:t>
            </a:r>
            <a:r>
              <a:rPr lang="ru-RU" sz="3600" dirty="0" err="1"/>
              <a:t>Cпорта</a:t>
            </a:r>
            <a:r>
              <a:rPr lang="ru-RU" sz="3600" dirty="0"/>
              <a:t>, 9-ти кратная победительница Первенства России, 5-ти кратная победительница Первенства Европы , участница Первенства мира в Америке, Серебряный призер Российско-Китайских игр.  Кубок России 1 место в синхронных прыжках.</a:t>
            </a:r>
          </a:p>
          <a:p>
            <a:endParaRPr lang="ru-RU" sz="3600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21120"/>
            <a:ext cx="3464393" cy="229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призентация прыжки в воду\20171228_1824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721948"/>
            <a:ext cx="13520824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640" y="-243408"/>
            <a:ext cx="80772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Мы будущие ЧЕМПИОНЫ!!!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454</Words>
  <Application>Microsoft Office PowerPoint</Application>
  <PresentationFormat>Экран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Обучение</vt:lpstr>
      <vt:lpstr>Презентация PowerPoint</vt:lpstr>
      <vt:lpstr>Что такое спорт: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будущие ЧЕМПИОНЫ!!!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2018-03-23T11:22:06Z</dcterms:created>
  <dcterms:modified xsi:type="dcterms:W3CDTF">2018-03-23T12:43:42Z</dcterms:modified>
</cp:coreProperties>
</file>