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88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77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36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44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1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22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24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78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96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73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39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67C8A-E1CF-4C31-93C9-3C6F279336EC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02F32-979D-4BC1-948F-EF1777190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39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norys\Desktop\фоны\0002-005-Korotkikh-Dasha-6-let-TSvetuschie-mak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318"/>
            <a:ext cx="9144000" cy="685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080120"/>
          </a:xfrm>
        </p:spPr>
        <p:txBody>
          <a:bodyPr>
            <a:normAutofit/>
          </a:bodyPr>
          <a:lstStyle/>
          <a:p>
            <a:r>
              <a:rPr lang="ru-RU" sz="5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Микова</a:t>
            </a: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Настя</a:t>
            </a:r>
            <a:endParaRPr lang="ru-RU" sz="5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norys\Desktop\Микова презентация\IMG-20180327-WA002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111" y="620688"/>
            <a:ext cx="2747780" cy="4128120"/>
          </a:xfrm>
          <a:prstGeom prst="rect">
            <a:avLst/>
          </a:prstGeom>
          <a:noFill/>
          <a:ln w="101600" cmpd="sng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164288" y="6021288"/>
            <a:ext cx="16787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группа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45758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norys\Desktop\фоны\0002-005-Korotkikh-Dasha-6-let-TSvetuschie-mak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8" y="0"/>
            <a:ext cx="9145757" cy="685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656184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Спортивный клуб «Льдинка» на базе МОУСОШ № 64</a:t>
            </a:r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norys\Desktop\Микова презентация\IMG-20180327-WA002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88" y="2595049"/>
            <a:ext cx="2485156" cy="3313541"/>
          </a:xfrm>
          <a:prstGeom prst="rect">
            <a:avLst/>
          </a:prstGeom>
          <a:noFill/>
          <a:ln w="7620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norys\Desktop\Микова презентация\IMG-20180327-WA002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564904"/>
            <a:ext cx="2484276" cy="3312368"/>
          </a:xfrm>
          <a:prstGeom prst="rect">
            <a:avLst/>
          </a:prstGeom>
          <a:noFill/>
          <a:ln w="7620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norys\Desktop\Микова презентация\IMG-20180327-WA002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38211"/>
            <a:ext cx="2520280" cy="3360373"/>
          </a:xfrm>
          <a:prstGeom prst="rect">
            <a:avLst/>
          </a:prstGeom>
          <a:noFill/>
          <a:ln w="7620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275856" y="5954243"/>
            <a:ext cx="468052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теннис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85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norys\Desktop\фоны\0002-005-Korotkikh-Dasha-6-let-TSvetuschie-mak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8" y="0"/>
            <a:ext cx="9145757" cy="685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898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Хореография  ЦДЭР «Белая ворона»</a:t>
            </a:r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C:\Users\norys\Desktop\Микова презентация\IMG-20180327-WA0026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51766"/>
            <a:ext cx="3835713" cy="2553147"/>
          </a:xfrm>
          <a:prstGeom prst="rect">
            <a:avLst/>
          </a:prstGeom>
          <a:noFill/>
          <a:ln w="101600" cap="sq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norys\Desktop\Микова презентация\IMG-20180327-WA002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79029"/>
            <a:ext cx="3825450" cy="2546315"/>
          </a:xfrm>
          <a:prstGeom prst="rect">
            <a:avLst/>
          </a:prstGeom>
          <a:noFill/>
          <a:ln w="10160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894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Спортивный клуб «Льдинка» на базе МОУСОШ № 64</vt:lpstr>
      <vt:lpstr>Хореография  ЦДЭР «Белая ворона»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Норышева</dc:creator>
  <cp:lastModifiedBy>Юлия Норышева</cp:lastModifiedBy>
  <cp:revision>4</cp:revision>
  <dcterms:created xsi:type="dcterms:W3CDTF">2018-03-28T05:37:47Z</dcterms:created>
  <dcterms:modified xsi:type="dcterms:W3CDTF">2018-03-28T06:00:36Z</dcterms:modified>
</cp:coreProperties>
</file>