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1" r:id="rId3"/>
    <p:sldId id="258" r:id="rId4"/>
    <p:sldId id="264" r:id="rId5"/>
    <p:sldId id="263" r:id="rId6"/>
    <p:sldId id="262" r:id="rId7"/>
    <p:sldId id="259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9FAA1-D5C1-45FF-A21A-8F1587E6661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3739DCF-C1CF-4BE5-946C-D53F12F134B5}">
      <dgm:prSet custT="1"/>
      <dgm:spPr/>
      <dgm:t>
        <a:bodyPr/>
        <a:lstStyle/>
        <a:p>
          <a:pPr rtl="0"/>
          <a:r>
            <a:rPr lang="ru-RU" sz="4800" b="1" dirty="0" smtClean="0">
              <a:solidFill>
                <a:srgbClr val="FF0000"/>
              </a:solidFill>
            </a:rPr>
            <a:t>Я занимаюсь ФУТБОЛОМ</a:t>
          </a:r>
          <a:endParaRPr lang="ru-RU" sz="4800" b="1" dirty="0">
            <a:solidFill>
              <a:srgbClr val="FF0000"/>
            </a:solidFill>
          </a:endParaRPr>
        </a:p>
      </dgm:t>
    </dgm:pt>
    <dgm:pt modelId="{65A01CFB-967E-4B97-AD90-6CD575F8EC66}" type="parTrans" cxnId="{4352922A-2ED8-4E6A-9EFB-973378B44FA7}">
      <dgm:prSet/>
      <dgm:spPr/>
      <dgm:t>
        <a:bodyPr/>
        <a:lstStyle/>
        <a:p>
          <a:endParaRPr lang="ru-RU" sz="4800"/>
        </a:p>
      </dgm:t>
    </dgm:pt>
    <dgm:pt modelId="{FA17101A-5AC4-4D1F-B3BA-D85B4D042578}" type="sibTrans" cxnId="{4352922A-2ED8-4E6A-9EFB-973378B44FA7}">
      <dgm:prSet/>
      <dgm:spPr/>
      <dgm:t>
        <a:bodyPr/>
        <a:lstStyle/>
        <a:p>
          <a:endParaRPr lang="ru-RU" sz="4800"/>
        </a:p>
      </dgm:t>
    </dgm:pt>
    <dgm:pt modelId="{93C477DE-74B9-4879-8236-333821E3A4DA}" type="pres">
      <dgm:prSet presAssocID="{B339FAA1-D5C1-45FF-A21A-8F1587E6661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1D7AD6-32A6-4B85-98FD-CCB1FA47352A}" type="pres">
      <dgm:prSet presAssocID="{E3739DCF-C1CF-4BE5-946C-D53F12F134B5}" presName="circle1" presStyleLbl="node1" presStyleIdx="0" presStyleCnt="1"/>
      <dgm:spPr/>
    </dgm:pt>
    <dgm:pt modelId="{ECABF7EE-7B1A-475E-997F-9BA5F6C0AA1D}" type="pres">
      <dgm:prSet presAssocID="{E3739DCF-C1CF-4BE5-946C-D53F12F134B5}" presName="space" presStyleCnt="0"/>
      <dgm:spPr/>
    </dgm:pt>
    <dgm:pt modelId="{B484A72B-C436-493C-B5D8-9A5B3D2647CA}" type="pres">
      <dgm:prSet presAssocID="{E3739DCF-C1CF-4BE5-946C-D53F12F134B5}" presName="rect1" presStyleLbl="alignAcc1" presStyleIdx="0" presStyleCnt="1" custLinFactNeighborX="-1086" custLinFactNeighborY="36264"/>
      <dgm:spPr/>
      <dgm:t>
        <a:bodyPr/>
        <a:lstStyle/>
        <a:p>
          <a:endParaRPr lang="ru-RU"/>
        </a:p>
      </dgm:t>
    </dgm:pt>
    <dgm:pt modelId="{F69F7369-13B6-412C-9631-60DB4AF1FE5E}" type="pres">
      <dgm:prSet presAssocID="{E3739DCF-C1CF-4BE5-946C-D53F12F134B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1F0D1A-C03C-4920-A3A0-AEB83E6B4707}" type="presOf" srcId="{E3739DCF-C1CF-4BE5-946C-D53F12F134B5}" destId="{B484A72B-C436-493C-B5D8-9A5B3D2647CA}" srcOrd="0" destOrd="0" presId="urn:microsoft.com/office/officeart/2005/8/layout/target3"/>
    <dgm:cxn modelId="{455259E0-EC61-4FA0-AB11-EC01248BDAE5}" type="presOf" srcId="{E3739DCF-C1CF-4BE5-946C-D53F12F134B5}" destId="{F69F7369-13B6-412C-9631-60DB4AF1FE5E}" srcOrd="1" destOrd="0" presId="urn:microsoft.com/office/officeart/2005/8/layout/target3"/>
    <dgm:cxn modelId="{77F66246-565B-46E9-A1A4-F4015C41328A}" type="presOf" srcId="{B339FAA1-D5C1-45FF-A21A-8F1587E6661A}" destId="{93C477DE-74B9-4879-8236-333821E3A4DA}" srcOrd="0" destOrd="0" presId="urn:microsoft.com/office/officeart/2005/8/layout/target3"/>
    <dgm:cxn modelId="{4352922A-2ED8-4E6A-9EFB-973378B44FA7}" srcId="{B339FAA1-D5C1-45FF-A21A-8F1587E6661A}" destId="{E3739DCF-C1CF-4BE5-946C-D53F12F134B5}" srcOrd="0" destOrd="0" parTransId="{65A01CFB-967E-4B97-AD90-6CD575F8EC66}" sibTransId="{FA17101A-5AC4-4D1F-B3BA-D85B4D042578}"/>
    <dgm:cxn modelId="{5160C799-6842-4D48-B267-53238B18537C}" type="presParOf" srcId="{93C477DE-74B9-4879-8236-333821E3A4DA}" destId="{5F1D7AD6-32A6-4B85-98FD-CCB1FA47352A}" srcOrd="0" destOrd="0" presId="urn:microsoft.com/office/officeart/2005/8/layout/target3"/>
    <dgm:cxn modelId="{59C95DE8-759B-4F16-8B7C-9E11265D18E7}" type="presParOf" srcId="{93C477DE-74B9-4879-8236-333821E3A4DA}" destId="{ECABF7EE-7B1A-475E-997F-9BA5F6C0AA1D}" srcOrd="1" destOrd="0" presId="urn:microsoft.com/office/officeart/2005/8/layout/target3"/>
    <dgm:cxn modelId="{8B7FBC18-EAD1-4ADC-9865-4F2255D94F35}" type="presParOf" srcId="{93C477DE-74B9-4879-8236-333821E3A4DA}" destId="{B484A72B-C436-493C-B5D8-9A5B3D2647CA}" srcOrd="2" destOrd="0" presId="urn:microsoft.com/office/officeart/2005/8/layout/target3"/>
    <dgm:cxn modelId="{49735858-10A3-4216-8C68-5391DF5C43BE}" type="presParOf" srcId="{93C477DE-74B9-4879-8236-333821E3A4DA}" destId="{F69F7369-13B6-412C-9631-60DB4AF1FE5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D7AD6-32A6-4B85-98FD-CCB1FA47352A}">
      <dsp:nvSpPr>
        <dsp:cNvPr id="0" name=""/>
        <dsp:cNvSpPr/>
      </dsp:nvSpPr>
      <dsp:spPr>
        <a:xfrm>
          <a:off x="0" y="0"/>
          <a:ext cx="1545295" cy="154529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4A72B-C436-493C-B5D8-9A5B3D2647CA}">
      <dsp:nvSpPr>
        <dsp:cNvPr id="0" name=""/>
        <dsp:cNvSpPr/>
      </dsp:nvSpPr>
      <dsp:spPr>
        <a:xfrm>
          <a:off x="685390" y="0"/>
          <a:ext cx="8034717" cy="15452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rgbClr val="FF0000"/>
              </a:solidFill>
            </a:rPr>
            <a:t>Я занимаюсь ФУТБОЛОМ</a:t>
          </a:r>
          <a:endParaRPr lang="ru-RU" sz="4800" b="1" kern="1200" dirty="0">
            <a:solidFill>
              <a:srgbClr val="FF0000"/>
            </a:solidFill>
          </a:endParaRPr>
        </a:p>
      </dsp:txBody>
      <dsp:txXfrm>
        <a:off x="685390" y="0"/>
        <a:ext cx="8034717" cy="1545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C9428-497C-4C73-BD6C-D7F0818DBEE3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10F27-41D8-4A98-975C-47958F229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1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0F27-41D8-4A98-975C-47958F2292B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35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62FC-0C02-4AA9-8664-0AA8D061497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A7B1-141A-4BDF-9025-875FCD29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62FC-0C02-4AA9-8664-0AA8D061497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A7B1-141A-4BDF-9025-875FCD29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46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62FC-0C02-4AA9-8664-0AA8D061497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A7B1-141A-4BDF-9025-875FCD2909B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4529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62FC-0C02-4AA9-8664-0AA8D061497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A7B1-141A-4BDF-9025-875FCD29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243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62FC-0C02-4AA9-8664-0AA8D061497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A7B1-141A-4BDF-9025-875FCD2909B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884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62FC-0C02-4AA9-8664-0AA8D061497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A7B1-141A-4BDF-9025-875FCD29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191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62FC-0C02-4AA9-8664-0AA8D061497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A7B1-141A-4BDF-9025-875FCD29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075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62FC-0C02-4AA9-8664-0AA8D061497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A7B1-141A-4BDF-9025-875FCD29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88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62FC-0C02-4AA9-8664-0AA8D061497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A7B1-141A-4BDF-9025-875FCD29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55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62FC-0C02-4AA9-8664-0AA8D061497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A7B1-141A-4BDF-9025-875FCD29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30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62FC-0C02-4AA9-8664-0AA8D061497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A7B1-141A-4BDF-9025-875FCD29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21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62FC-0C02-4AA9-8664-0AA8D061497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A7B1-141A-4BDF-9025-875FCD29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4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62FC-0C02-4AA9-8664-0AA8D061497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A7B1-141A-4BDF-9025-875FCD29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60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62FC-0C02-4AA9-8664-0AA8D061497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A7B1-141A-4BDF-9025-875FCD29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63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62FC-0C02-4AA9-8664-0AA8D061497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A7B1-141A-4BDF-9025-875FCD29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9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62FC-0C02-4AA9-8664-0AA8D061497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A7B1-141A-4BDF-9025-875FCD29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3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62FC-0C02-4AA9-8664-0AA8D061497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7CA7B1-141A-4BDF-9025-875FCD290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06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7" y="18287"/>
            <a:ext cx="4060541" cy="40605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5346" y="2388918"/>
            <a:ext cx="8290806" cy="164630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Юферев Кирилл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8335343"/>
              </p:ext>
            </p:extLst>
          </p:nvPr>
        </p:nvGraphicFramePr>
        <p:xfrm>
          <a:off x="1507067" y="4462902"/>
          <a:ext cx="8807365" cy="1545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78289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1296" y="1086578"/>
            <a:ext cx="6951426" cy="47000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занимаюсь игрой 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футбол.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Это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мое любимое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занятие.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любом спорте есть свои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достоинства.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выбрал именно этот, так много моих друзей играют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им это нравится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5" t="10834" r="12883" b="6964"/>
          <a:stretch/>
        </p:blipFill>
        <p:spPr>
          <a:xfrm>
            <a:off x="0" y="0"/>
            <a:ext cx="3511296" cy="6873172"/>
          </a:xfrm>
        </p:spPr>
      </p:pic>
    </p:spTree>
    <p:extLst>
      <p:ext uri="{BB962C8B-B14F-4D97-AF65-F5344CB8AC3E}">
        <p14:creationId xmlns:p14="http://schemas.microsoft.com/office/powerpoint/2010/main" val="47222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15200" r="22667" b="9333"/>
          <a:stretch/>
        </p:blipFill>
        <p:spPr>
          <a:xfrm>
            <a:off x="-237066" y="1243584"/>
            <a:ext cx="6546846" cy="56144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34" y="22317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Футбол -­ очень «старый»» вид спорта. Он появился у нас в стране из Англии</a:t>
            </a:r>
            <a:r>
              <a:rPr lang="ru-RU" dirty="0">
                <a:solidFill>
                  <a:srgbClr val="424242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9780" y="1781717"/>
            <a:ext cx="6107514" cy="479958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Огромное количество людей, проживающих на планете Земля, играют с удовольствием в футбол, а еще большая часть, является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их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болельщиками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76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3" r="28133" b="11734"/>
          <a:stretch/>
        </p:blipFill>
        <p:spPr>
          <a:xfrm>
            <a:off x="-252549" y="0"/>
            <a:ext cx="468499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4934" r="12400" b="16800"/>
          <a:stretch/>
        </p:blipFill>
        <p:spPr>
          <a:xfrm>
            <a:off x="3422253" y="-143646"/>
            <a:ext cx="4020092" cy="4824110"/>
          </a:xfrm>
          <a:prstGeom prst="rect">
            <a:avLst/>
          </a:prstGeom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7350033" y="328023"/>
            <a:ext cx="4513653" cy="388077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Почему так любят этот спорт? С ним развивается не только скорость, но и повышается сообразительность, выносливость, здесь обязательно научишься точности и быстроте реакции.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Плюс закалка организма. Тренировки проходят на улице, будь то ранняя весна или поздняя осень.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Только зимой перебираемся в спортзал.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3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t="16667" b="5714"/>
          <a:stretch/>
        </p:blipFill>
        <p:spPr>
          <a:xfrm>
            <a:off x="7358743" y="-72769"/>
            <a:ext cx="4833257" cy="693076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5264" y="128016"/>
            <a:ext cx="4103479" cy="67299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У нас есть своя футбольная команда «Юность». У нас прекрасный тренер. Ему есть что нам передать. Он знает, как правильно нас научить играть в эту захватывающую игру. Даже если никто из нас не будет профессионалом в спорте, то все равно польза от этих занятий очень большая.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Все </a:t>
            </a:r>
            <a:r>
              <a:rPr lang="ru-RU" sz="2800" dirty="0">
                <a:solidFill>
                  <a:srgbClr val="FF0000"/>
                </a:solidFill>
              </a:rPr>
              <a:t>победы у нас еще </a:t>
            </a:r>
            <a:r>
              <a:rPr lang="ru-RU" sz="2800" dirty="0" smtClean="0">
                <a:solidFill>
                  <a:srgbClr val="FF0000"/>
                </a:solidFill>
              </a:rPr>
              <a:t>впереди!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7" t="18668" r="-3068" b="12266"/>
          <a:stretch/>
        </p:blipFill>
        <p:spPr>
          <a:xfrm>
            <a:off x="0" y="0"/>
            <a:ext cx="3712464" cy="47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4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20800" r="13942" b="10400"/>
          <a:stretch/>
        </p:blipFill>
        <p:spPr>
          <a:xfrm>
            <a:off x="-267586" y="0"/>
            <a:ext cx="12459586" cy="7223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274002" cy="13208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Наша команда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«ЮНОСТЬ»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0" r="25914"/>
          <a:stretch/>
        </p:blipFill>
        <p:spPr>
          <a:xfrm>
            <a:off x="8599714" y="0"/>
            <a:ext cx="35922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609600"/>
            <a:ext cx="9054546" cy="161437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День Физкультурника в Академическом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4" y="2540000"/>
            <a:ext cx="3747960" cy="3430337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09" y="1843320"/>
            <a:ext cx="2873828" cy="26657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90564" y="5479173"/>
            <a:ext cx="8596668" cy="1614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7200" b="1" dirty="0" smtClean="0">
                <a:solidFill>
                  <a:srgbClr val="FF0000"/>
                </a:solidFill>
              </a:rPr>
              <a:t>И первая медаль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3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648" y="0"/>
            <a:ext cx="457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353" y="1377696"/>
            <a:ext cx="7851648" cy="5151120"/>
          </a:xfrm>
        </p:spPr>
        <p:txBody>
          <a:bodyPr>
            <a:noAutofit/>
          </a:bodyPr>
          <a:lstStyle/>
          <a:p>
            <a:r>
              <a:rPr lang="ru-RU" sz="12000" b="1" dirty="0" err="1" smtClean="0">
                <a:solidFill>
                  <a:srgbClr val="FF0000"/>
                </a:solidFill>
              </a:rPr>
              <a:t>Физкульт</a:t>
            </a:r>
            <a:r>
              <a:rPr lang="ru-RU" sz="12000" b="1" dirty="0" smtClean="0">
                <a:solidFill>
                  <a:srgbClr val="FF0000"/>
                </a:solidFill>
              </a:rPr>
              <a:t>-</a:t>
            </a:r>
            <a:br>
              <a:rPr lang="ru-RU" sz="12000" b="1" dirty="0" smtClean="0">
                <a:solidFill>
                  <a:srgbClr val="FF0000"/>
                </a:solidFill>
              </a:rPr>
            </a:br>
            <a:r>
              <a:rPr lang="ru-RU" sz="12000" b="1" dirty="0" smtClean="0">
                <a:solidFill>
                  <a:srgbClr val="FF0000"/>
                </a:solidFill>
              </a:rPr>
              <a:t>привет!</a:t>
            </a:r>
            <a:r>
              <a:rPr lang="ru-RU" sz="12000" b="1" dirty="0"/>
              <a:t/>
            </a:r>
            <a:br>
              <a:rPr lang="ru-RU" sz="12000" b="1" dirty="0"/>
            </a:br>
            <a:endParaRPr lang="ru-RU" sz="12000" dirty="0"/>
          </a:p>
        </p:txBody>
      </p:sp>
    </p:spTree>
    <p:extLst>
      <p:ext uri="{BB962C8B-B14F-4D97-AF65-F5344CB8AC3E}">
        <p14:creationId xmlns:p14="http://schemas.microsoft.com/office/powerpoint/2010/main" val="755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</TotalTime>
  <Words>176</Words>
  <Application>Microsoft Office PowerPoint</Application>
  <PresentationFormat>Широкоэкранный</PresentationFormat>
  <Paragraphs>15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Trebuchet MS</vt:lpstr>
      <vt:lpstr>Wingdings 3</vt:lpstr>
      <vt:lpstr>Грань</vt:lpstr>
      <vt:lpstr>Юферев Кирилл</vt:lpstr>
      <vt:lpstr>Я занимаюсь игрой в футбол.  Это мое любимое занятие.  В любом спорте есть свои достоинства. Я выбрал именно этот, так много моих друзей играют и им это нравится.   </vt:lpstr>
      <vt:lpstr>Футбол -­ очень «старый»» вид спорта. Он появился у нас в стране из Англии. </vt:lpstr>
      <vt:lpstr>Презентация PowerPoint</vt:lpstr>
      <vt:lpstr>Презентация PowerPoint</vt:lpstr>
      <vt:lpstr>Наша команда «ЮНОСТЬ»</vt:lpstr>
      <vt:lpstr>День Физкультурника в Академическом</vt:lpstr>
      <vt:lpstr>Физкульт- привет!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Юферев Алексей Эдуардович</dc:creator>
  <cp:lastModifiedBy>Юферев Алексей Эдуардович</cp:lastModifiedBy>
  <cp:revision>12</cp:revision>
  <dcterms:created xsi:type="dcterms:W3CDTF">2018-03-29T06:51:39Z</dcterms:created>
  <dcterms:modified xsi:type="dcterms:W3CDTF">2018-03-30T13:38:32Z</dcterms:modified>
</cp:coreProperties>
</file>