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1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E8E56-5262-4D72-9E69-A202896191B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22AC-4417-44E8-92F8-0BD332EBF5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01291%20(online-video-cutter.com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МАДОУ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сад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12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016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Группа №4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Чебурашки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Кирдина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Ярослава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247775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PP4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7548"/>
            <a:ext cx="5421353" cy="67004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260648"/>
            <a:ext cx="43204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19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Художественная гимнастика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вид спорта, заключающийся в выполнении под музыку различных гимнастических и танцевальных упражнений без предмета, а также с предметом (скакалка, обруч, мяч, булавы, лента)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Кирдина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Ярослава, 5 лет.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algn="just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789040"/>
            <a:ext cx="76328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Занимается художественной гимнастикой с 3 лет. Многократный призер, победитель областных, региональных соревнований. Тренируется в СДЮШОР 1</a:t>
            </a:r>
          </a:p>
          <a:p>
            <a:endParaRPr lang="ru-RU" dirty="0"/>
          </a:p>
        </p:txBody>
      </p:sp>
      <p:pic>
        <p:nvPicPr>
          <p:cNvPr id="6" name="Рисунок 5" descr="TRTP8536.JPG"/>
          <p:cNvPicPr>
            <a:picLocks noChangeAspect="1"/>
          </p:cNvPicPr>
          <p:nvPr/>
        </p:nvPicPr>
        <p:blipFill>
          <a:blip r:embed="rId2" cstate="print"/>
          <a:srcRect l="12200" t="23750" r="21651" b="17450"/>
          <a:stretch>
            <a:fillRect/>
          </a:stretch>
        </p:blipFill>
        <p:spPr>
          <a:xfrm>
            <a:off x="5868144" y="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GSM48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REF5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60159"/>
            <a:ext cx="4572000" cy="459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AUR5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20072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NGB8678.JPG"/>
          <p:cNvPicPr>
            <a:picLocks noChangeAspect="1"/>
          </p:cNvPicPr>
          <p:nvPr/>
        </p:nvPicPr>
        <p:blipFill>
          <a:blip r:embed="rId3" cstate="print"/>
          <a:srcRect t="8001" r="39118" b="43700"/>
          <a:stretch>
            <a:fillRect/>
          </a:stretch>
        </p:blipFill>
        <p:spPr>
          <a:xfrm>
            <a:off x="5724128" y="2171479"/>
            <a:ext cx="3419872" cy="468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RTP8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6" t="10532" r="10523" b="14691"/>
          <a:stretch>
            <a:fillRect/>
          </a:stretch>
        </p:blipFill>
        <p:spPr>
          <a:xfrm>
            <a:off x="-1" y="0"/>
            <a:ext cx="3626553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JXM4090.JPG"/>
          <p:cNvPicPr>
            <a:picLocks noChangeAspect="1"/>
          </p:cNvPicPr>
          <p:nvPr/>
        </p:nvPicPr>
        <p:blipFill>
          <a:blip r:embed="rId3" cstate="print"/>
          <a:srcRect l="12334" t="26250" b="21650"/>
          <a:stretch>
            <a:fillRect/>
          </a:stretch>
        </p:blipFill>
        <p:spPr>
          <a:xfrm>
            <a:off x="3347864" y="3413367"/>
            <a:ext cx="5796136" cy="344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CV0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7" r="21257" b="3554"/>
          <a:stretch>
            <a:fillRect/>
          </a:stretch>
        </p:blipFill>
        <p:spPr>
          <a:xfrm>
            <a:off x="0" y="-1"/>
            <a:ext cx="3694861" cy="486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JYF9616.JPG"/>
          <p:cNvPicPr>
            <a:picLocks noChangeAspect="1"/>
          </p:cNvPicPr>
          <p:nvPr/>
        </p:nvPicPr>
        <p:blipFill>
          <a:blip r:embed="rId3" cstate="print"/>
          <a:srcRect l="15350" b="22700"/>
          <a:stretch>
            <a:fillRect/>
          </a:stretch>
        </p:blipFill>
        <p:spPr>
          <a:xfrm>
            <a:off x="5004048" y="1187264"/>
            <a:ext cx="4139952" cy="567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1291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26735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YGI5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5038035" cy="62581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77</Words>
  <Application>Microsoft Office PowerPoint</Application>
  <PresentationFormat>Экран (4:3)</PresentationFormat>
  <Paragraphs>10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МАДОУ детский сад № 126</vt:lpstr>
      <vt:lpstr>Художественная гимнастика</vt:lpstr>
      <vt:lpstr>Кирдина Ярослава, 5 лет.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B.Braun Medical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сад №126</dc:title>
  <dc:creator>kirdalru</dc:creator>
  <cp:lastModifiedBy>User</cp:lastModifiedBy>
  <cp:revision>24</cp:revision>
  <dcterms:created xsi:type="dcterms:W3CDTF">2018-03-25T13:28:47Z</dcterms:created>
  <dcterms:modified xsi:type="dcterms:W3CDTF">2018-04-15T14:26:28Z</dcterms:modified>
</cp:coreProperties>
</file>