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74" d="100"/>
          <a:sy n="74" d="100"/>
        </p:scale>
        <p:origin x="14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E8E56-5262-4D72-9E69-A202896191B5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922AC-4417-44E8-92F8-0BD332EBF5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E8E56-5262-4D72-9E69-A202896191B5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922AC-4417-44E8-92F8-0BD332EBF5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E8E56-5262-4D72-9E69-A202896191B5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922AC-4417-44E8-92F8-0BD332EBF5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E8E56-5262-4D72-9E69-A202896191B5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922AC-4417-44E8-92F8-0BD332EBF5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E8E56-5262-4D72-9E69-A202896191B5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922AC-4417-44E8-92F8-0BD332EBF5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E8E56-5262-4D72-9E69-A202896191B5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922AC-4417-44E8-92F8-0BD332EBF5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E8E56-5262-4D72-9E69-A202896191B5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922AC-4417-44E8-92F8-0BD332EBF5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E8E56-5262-4D72-9E69-A202896191B5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922AC-4417-44E8-92F8-0BD332EBF5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E8E56-5262-4D72-9E69-A202896191B5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922AC-4417-44E8-92F8-0BD332EBF5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E8E56-5262-4D72-9E69-A202896191B5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922AC-4417-44E8-92F8-0BD332EBF5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E8E56-5262-4D72-9E69-A202896191B5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922AC-4417-44E8-92F8-0BD332EBF5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E8E56-5262-4D72-9E69-A202896191B5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2922AC-4417-44E8-92F8-0BD332EBF58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01291%20(online-video-cutter.com).mp4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980728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МАДОУ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детский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сад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№ 12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6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3284984"/>
            <a:ext cx="6400800" cy="201622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Группа №4 «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Чебурашки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sz="4400" b="1" i="1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Кирдина</a:t>
            </a:r>
            <a:r>
              <a:rPr lang="ru-RU" sz="4400" b="1" i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Ярослава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563888" y="630932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2018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лог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1247775" cy="1076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UPP477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157548"/>
            <a:ext cx="5421353" cy="6700452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5" name="TextBox 4"/>
          <p:cNvSpPr txBox="1"/>
          <p:nvPr/>
        </p:nvSpPr>
        <p:spPr>
          <a:xfrm>
            <a:off x="3347864" y="260648"/>
            <a:ext cx="432048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9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Спасибо за внимание!</a:t>
            </a:r>
            <a:endParaRPr lang="ru-RU" sz="1900" b="1" i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Художественная гимнастика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332037"/>
            <a:ext cx="8229600" cy="4525963"/>
          </a:xfrm>
        </p:spPr>
        <p:txBody>
          <a:bodyPr/>
          <a:lstStyle/>
          <a:p>
            <a:pPr algn="just"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вид спорта, заключающийся в выполнении под музыку различных гимнастических и танцевальных упражнений без предмета, а также с предметом (скакалка, обруч, мяч, булавы, лента)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5472608" cy="114300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Кирдина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Ярослава, 5 лет.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332037"/>
            <a:ext cx="8229600" cy="4525963"/>
          </a:xfrm>
        </p:spPr>
        <p:txBody>
          <a:bodyPr/>
          <a:lstStyle/>
          <a:p>
            <a:pPr algn="just">
              <a:buNone/>
            </a:pPr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71600" y="3789040"/>
            <a:ext cx="7632848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</a:rPr>
              <a:t>Занимается художественной гимнастикой с 3 лет. Многократный призер, победитель областных, региональных соревнований. Тренируется в СДЮШОР 1</a:t>
            </a:r>
          </a:p>
          <a:p>
            <a:endParaRPr lang="ru-RU" dirty="0"/>
          </a:p>
        </p:txBody>
      </p:sp>
      <p:pic>
        <p:nvPicPr>
          <p:cNvPr id="6" name="Рисунок 5" descr="TRTP8536.JPG"/>
          <p:cNvPicPr>
            <a:picLocks noChangeAspect="1"/>
          </p:cNvPicPr>
          <p:nvPr/>
        </p:nvPicPr>
        <p:blipFill>
          <a:blip r:embed="rId2" cstate="print"/>
          <a:srcRect l="12200" t="23750" r="21651" b="17450"/>
          <a:stretch>
            <a:fillRect/>
          </a:stretch>
        </p:blipFill>
        <p:spPr>
          <a:xfrm>
            <a:off x="5868144" y="0"/>
            <a:ext cx="3024336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OGSM48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4320480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LREF55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2260159"/>
            <a:ext cx="4572000" cy="45978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AUR539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220072" cy="5220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NNGB8678.JPG"/>
          <p:cNvPicPr>
            <a:picLocks noChangeAspect="1"/>
          </p:cNvPicPr>
          <p:nvPr/>
        </p:nvPicPr>
        <p:blipFill>
          <a:blip r:embed="rId3" cstate="print"/>
          <a:srcRect t="8001" r="39118" b="43700"/>
          <a:stretch>
            <a:fillRect/>
          </a:stretch>
        </p:blipFill>
        <p:spPr>
          <a:xfrm>
            <a:off x="5724128" y="2171479"/>
            <a:ext cx="3419872" cy="46865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TRTP85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8336" t="10532" r="10523" b="14691"/>
          <a:stretch>
            <a:fillRect/>
          </a:stretch>
        </p:blipFill>
        <p:spPr>
          <a:xfrm>
            <a:off x="-1" y="0"/>
            <a:ext cx="3626553" cy="5013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DJXM4090.JPG"/>
          <p:cNvPicPr>
            <a:picLocks noChangeAspect="1"/>
          </p:cNvPicPr>
          <p:nvPr/>
        </p:nvPicPr>
        <p:blipFill>
          <a:blip r:embed="rId3" cstate="print"/>
          <a:srcRect l="12334" t="26250" b="21650"/>
          <a:stretch>
            <a:fillRect/>
          </a:stretch>
        </p:blipFill>
        <p:spPr>
          <a:xfrm>
            <a:off x="3347864" y="3413367"/>
            <a:ext cx="5796136" cy="34446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LCV03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5557" r="21257" b="3554"/>
          <a:stretch>
            <a:fillRect/>
          </a:stretch>
        </p:blipFill>
        <p:spPr>
          <a:xfrm>
            <a:off x="0" y="-1"/>
            <a:ext cx="3694861" cy="48691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VJYF9616.JPG"/>
          <p:cNvPicPr>
            <a:picLocks noChangeAspect="1"/>
          </p:cNvPicPr>
          <p:nvPr/>
        </p:nvPicPr>
        <p:blipFill>
          <a:blip r:embed="rId3" cstate="print"/>
          <a:srcRect l="15350" b="22700"/>
          <a:stretch>
            <a:fillRect/>
          </a:stretch>
        </p:blipFill>
        <p:spPr>
          <a:xfrm>
            <a:off x="5004048" y="1187264"/>
            <a:ext cx="4139952" cy="5670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01291 (online-video-cutter.com)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726735"/>
            <a:ext cx="9144000" cy="51435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34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QYGI50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95736" y="332656"/>
            <a:ext cx="5038035" cy="625818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77</Words>
  <Application>Microsoft Office PowerPoint</Application>
  <PresentationFormat>Экран (4:3)</PresentationFormat>
  <Paragraphs>10</Paragraphs>
  <Slides>10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МАДОУ детский сад № 126</vt:lpstr>
      <vt:lpstr>Художественная гимнастика</vt:lpstr>
      <vt:lpstr>Кирдина Ярослава, 5 лет.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B.Braun Medical LLC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МАДОУ Детский сад №126</dc:title>
  <dc:creator>kirdalru</dc:creator>
  <cp:lastModifiedBy>User</cp:lastModifiedBy>
  <cp:revision>24</cp:revision>
  <dcterms:created xsi:type="dcterms:W3CDTF">2018-03-25T13:28:47Z</dcterms:created>
  <dcterms:modified xsi:type="dcterms:W3CDTF">2018-04-15T14:26:28Z</dcterms:modified>
</cp:coreProperties>
</file>