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6" r:id="rId3"/>
    <p:sldMasterId id="2147483744" r:id="rId4"/>
  </p:sldMasterIdLst>
  <p:sldIdLst>
    <p:sldId id="256" r:id="rId5"/>
    <p:sldId id="257" r:id="rId6"/>
    <p:sldId id="261" r:id="rId7"/>
    <p:sldId id="259" r:id="rId8"/>
    <p:sldId id="282" r:id="rId9"/>
    <p:sldId id="286" r:id="rId10"/>
    <p:sldId id="287" r:id="rId11"/>
    <p:sldId id="288" r:id="rId12"/>
    <p:sldId id="267" r:id="rId13"/>
    <p:sldId id="273" r:id="rId14"/>
    <p:sldId id="276" r:id="rId15"/>
    <p:sldId id="278" r:id="rId16"/>
    <p:sldId id="272" r:id="rId17"/>
    <p:sldId id="263" r:id="rId18"/>
    <p:sldId id="266" r:id="rId19"/>
    <p:sldId id="265" r:id="rId20"/>
    <p:sldId id="281" r:id="rId21"/>
    <p:sldId id="280" r:id="rId22"/>
    <p:sldId id="269" r:id="rId23"/>
    <p:sldId id="283" r:id="rId24"/>
    <p:sldId id="284" r:id="rId25"/>
    <p:sldId id="285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803" autoAdjust="0"/>
  </p:normalViewPr>
  <p:slideViewPr>
    <p:cSldViewPr>
      <p:cViewPr varScale="1">
        <p:scale>
          <a:sx n="112" d="100"/>
          <a:sy n="112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016483211267128E-2"/>
          <c:y val="7.1318111546927923E-2"/>
          <c:w val="0.73809523809523814"/>
          <c:h val="0.798561151079136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сен.16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Sheet1!$B$1:$F$1</c:f>
              <c:strCache>
                <c:ptCount val="5"/>
                <c:pt idx="0">
                  <c:v>социально-коммуникативное</c:v>
                </c:pt>
                <c:pt idx="1">
                  <c:v>познавательное </c:v>
                </c:pt>
                <c:pt idx="2">
                  <c:v>речевое</c:v>
                </c:pt>
                <c:pt idx="3">
                  <c:v>художественно-эстетическое</c:v>
                </c:pt>
                <c:pt idx="4">
                  <c:v>физическое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24</c:v>
                </c:pt>
                <c:pt idx="1">
                  <c:v>28</c:v>
                </c:pt>
                <c:pt idx="2">
                  <c:v>28</c:v>
                </c:pt>
                <c:pt idx="3">
                  <c:v>20</c:v>
                </c:pt>
                <c:pt idx="4">
                  <c:v>36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май.17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Sheet1!$B$1:$F$1</c:f>
              <c:strCache>
                <c:ptCount val="5"/>
                <c:pt idx="0">
                  <c:v>социально-коммуникативное</c:v>
                </c:pt>
                <c:pt idx="1">
                  <c:v>познавательное </c:v>
                </c:pt>
                <c:pt idx="2">
                  <c:v>речевое</c:v>
                </c:pt>
                <c:pt idx="3">
                  <c:v>художественно-эстетическое</c:v>
                </c:pt>
                <c:pt idx="4">
                  <c:v>физическое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68</c:v>
                </c:pt>
                <c:pt idx="1">
                  <c:v>68</c:v>
                </c:pt>
                <c:pt idx="2">
                  <c:v>56</c:v>
                </c:pt>
                <c:pt idx="3">
                  <c:v>64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988600"/>
        <c:axId val="152990168"/>
        <c:axId val="0"/>
      </c:bar3DChart>
      <c:catAx>
        <c:axId val="15298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9901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299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988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65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6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7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2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88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6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98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46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02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6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8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529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93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1397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1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434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5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35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02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5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157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2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878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58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99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79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65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681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53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77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6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31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95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429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592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08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79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090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93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058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98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7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15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33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42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88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895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589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94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9156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07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5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70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80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01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00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1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0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5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4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9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3"/>
            <a:ext cx="7772400" cy="1008112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ИВАНОВА АНГЕЛИНА АЛЕКСЕЕВНА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582199"/>
            <a:ext cx="6224736" cy="101515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младшей группы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детский сад №126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pp.userapi.com/c837223/v837223865/54332/nJPVY-PH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98277"/>
            <a:ext cx="3096344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5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310282" cy="162139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технологий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pp.userapi.com/c834204/v834204189/20f66/eGMZOmYrx8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4703" r="10568" b="8371"/>
          <a:stretch/>
        </p:blipFill>
        <p:spPr bwMode="auto">
          <a:xfrm>
            <a:off x="395536" y="2427043"/>
            <a:ext cx="4680520" cy="353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34103/v834103221/206f7/vqiFidAV2K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4" t="17074" r="27651" b="-656"/>
          <a:stretch/>
        </p:blipFill>
        <p:spPr bwMode="auto">
          <a:xfrm>
            <a:off x="5868144" y="2204864"/>
            <a:ext cx="2513729" cy="4352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76056" y="260648"/>
            <a:ext cx="3610744" cy="21602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Здоровом теле-здоровый дух!</a:t>
            </a:r>
            <a:endParaRPr lang="ru-RU" dirty="0"/>
          </a:p>
        </p:txBody>
      </p:sp>
      <p:pic>
        <p:nvPicPr>
          <p:cNvPr id="2050" name="Picture 2" descr="G:\2016-17\IMG_1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" y="0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2016-17\IMG_1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83007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Фрукты, овощи мы любим, и здоровыми всегда будем!</a:t>
            </a:r>
            <a:endParaRPr lang="ru-RU" dirty="0"/>
          </a:p>
        </p:txBody>
      </p:sp>
      <p:pic>
        <p:nvPicPr>
          <p:cNvPr id="2052" name="Picture 4" descr="G:\2016-17\IMG_1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22839" r="216"/>
          <a:stretch/>
        </p:blipFill>
        <p:spPr bwMode="auto">
          <a:xfrm>
            <a:off x="3626840" y="1628800"/>
            <a:ext cx="5516325" cy="3937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2016-17\IMG_1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10306"/>
          <a:stretch/>
        </p:blipFill>
        <p:spPr bwMode="auto">
          <a:xfrm>
            <a:off x="0" y="3297996"/>
            <a:ext cx="3603811" cy="3560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pp.userapi.com/c837334/v837334978/5f30e/BluqQFGm5k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34278"/>
          <a:stretch/>
        </p:blipFill>
        <p:spPr bwMode="auto">
          <a:xfrm>
            <a:off x="5512603" y="2060848"/>
            <a:ext cx="3389830" cy="4448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41331/v841331910/37a39/284j2aQuBl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/>
          <a:stretch/>
        </p:blipFill>
        <p:spPr bwMode="auto">
          <a:xfrm rot="16200000">
            <a:off x="482929" y="23950"/>
            <a:ext cx="4572000" cy="533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esktop\я\102APPLE\IMG_2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764024" cy="28230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 descr="C:\Users\HOME\Desktop\я\102APPLE\IMG_2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4984440" cy="3738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36096" y="908720"/>
            <a:ext cx="3312368" cy="201622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4518"/>
            <a:ext cx="4297977" cy="322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1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260648"/>
            <a:ext cx="7072680" cy="1143000"/>
          </a:xfrm>
        </p:spPr>
        <p:txBody>
          <a:bodyPr/>
          <a:lstStyle/>
          <a:p>
            <a:pPr algn="ctr"/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pic>
        <p:nvPicPr>
          <p:cNvPr id="6146" name="Picture 2" descr="C:\Users\HOME\Desktop\Новая папка\wwsXZ1QjaM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6680" r="3946"/>
          <a:stretch/>
        </p:blipFill>
        <p:spPr bwMode="auto">
          <a:xfrm>
            <a:off x="1137132" y="1412775"/>
            <a:ext cx="6869736" cy="5005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6202" y="543420"/>
            <a:ext cx="4056373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Дары осени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HOME\Desktop\Новая папка\QuXU9-n0q1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/>
          <a:stretch/>
        </p:blipFill>
        <p:spPr bwMode="auto">
          <a:xfrm>
            <a:off x="539552" y="17723"/>
            <a:ext cx="2965225" cy="3620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Новая папка\t29acDbtw_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25" y="2132856"/>
            <a:ext cx="5052720" cy="378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Новая папка\Ltz_1329r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0" y="3620442"/>
            <a:ext cx="3955589" cy="296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8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4" y="980728"/>
            <a:ext cx="7236804" cy="4824536"/>
          </a:xfrm>
        </p:spPr>
      </p:pic>
    </p:spTree>
    <p:extLst>
      <p:ext uri="{BB962C8B-B14F-4D97-AF65-F5344CB8AC3E}">
        <p14:creationId xmlns:p14="http://schemas.microsoft.com/office/powerpoint/2010/main" val="189298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освоения программы высокого уровня</a:t>
            </a:r>
            <a:br>
              <a:rPr lang="ru-RU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(сентябрь 2018 – май 2019)</a:t>
            </a:r>
            <a:endParaRPr lang="ru-RU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Объект 5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31071211"/>
              </p:ext>
            </p:extLst>
          </p:nvPr>
        </p:nvGraphicFramePr>
        <p:xfrm>
          <a:off x="1115616" y="1628800"/>
          <a:ext cx="7200801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260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59" y="332656"/>
            <a:ext cx="8435280" cy="583264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«Федеральное государственное бюджетное образовательное учреждение высшего профессионального образования «Тюменский государственный университет», по направлению подготовки «Педагогическое образование», квалификация бакалавр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года, в данной должности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года; в данном учреждении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Сведения о повышении квалификации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год, ФГБОУ ВПО «Уральский государственный педагогический университет», по дополнительной профессиональной программе «Федеральный государственный образовательный стандарт дошкольного образования: проблемы и пути их решения», 72 часа. 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8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348880"/>
            <a:ext cx="4680520" cy="31203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68599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95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7"/>
            <a:ext cx="5040560" cy="336037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r="8183" b="6229"/>
          <a:stretch/>
        </p:blipFill>
        <p:spPr>
          <a:xfrm>
            <a:off x="4067944" y="3738482"/>
            <a:ext cx="4896544" cy="30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6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621005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792298" cy="53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92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9209"/>
            <a:ext cx="7344817" cy="4896544"/>
          </a:xfrm>
        </p:spPr>
      </p:pic>
      <p:sp>
        <p:nvSpPr>
          <p:cNvPr id="5" name="Прямоугольник 4"/>
          <p:cNvSpPr/>
          <p:nvPr/>
        </p:nvSpPr>
        <p:spPr>
          <a:xfrm>
            <a:off x="1231181" y="404664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2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Основные направления деятельности за </a:t>
            </a:r>
            <a:r>
              <a:rPr lang="ru-RU" sz="2800" b="1" cap="all" dirty="0" err="1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межаттестационный</a:t>
            </a:r>
            <a:r>
              <a:rPr lang="ru-RU" sz="28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 период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1864" y="2055814"/>
            <a:ext cx="8424936" cy="4186359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углубленная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работа по изучению и организации процесса адаптации детей младшего дошкольного возраста в детском саду;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развивающей предметно-пространственной среды, обеспечивающей полноценное развитие детей в соответствии с требованиями ФГОС ДО;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и применение современных педагогических,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технологий, форм и методов работы с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детьми;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внедрению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 образовательный процесс специальных игровых комплексов, направленных на обеспечение благоприятного психоэмоционального самочувствия детей в адаптационный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период;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педагогической поддержки родителей (законных представителей) воспитанников, повышение их компетентности в вопросах развития и образования, охраны и укрепления здоровья детей и организация партнерского взаимодействия в вопросах адаптации детей младшего дошкольного возраста к условиям детского сада.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2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" y="12122"/>
            <a:ext cx="9127837" cy="68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Задачи на </a:t>
            </a:r>
            <a:r>
              <a:rPr lang="ru-RU" sz="2800" b="1" cap="all" dirty="0" err="1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межаттестационный</a:t>
            </a:r>
            <a:r>
              <a:rPr lang="ru-RU" sz="28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 период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развивающей предметно-пространственной среды, обеспечивающей полноценное развитие детей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требованиями ФГОС ДО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рекомендации для родителей по вопросам адаптации детей младшего дошкольного возраста;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игровые комплексы по адаптации детей младшего дошкольного возраста и внедрить их в образовательный процесс;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внедрить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практику работы с детьми младшего дошкольного возраста современные педагогические,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технологии, формы и методы;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5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" y="12122"/>
            <a:ext cx="9127837" cy="68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Т</a:t>
            </a:r>
            <a:r>
              <a:rPr lang="ru-RU" sz="2800" b="1" cap="all" dirty="0" smtClean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ехнологии</a:t>
            </a:r>
            <a:endParaRPr lang="ru-RU" sz="2800" dirty="0"/>
          </a:p>
        </p:txBody>
      </p:sp>
      <p:pic>
        <p:nvPicPr>
          <p:cNvPr id="1026" name="Picture 2" descr="https://pp.userapi.com/c631831/v631831982/173cb/AKD7Jz5pJ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" y="2204864"/>
            <a:ext cx="5519663" cy="4139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627127/v627127982/398af/iWTpjdFMsh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294365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6858000" cy="1655762"/>
          </a:xfrm>
        </p:spPr>
        <p:txBody>
          <a:bodyPr>
            <a:normAutofit/>
          </a:bodyPr>
          <a:lstStyle/>
          <a:p>
            <a:pPr algn="l"/>
            <a:r>
              <a:rPr lang="ru-RU" sz="25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/>
            </a:r>
            <a:br>
              <a:rPr lang="ru-RU" sz="25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8" name="Рисунок 7" descr="C:\Users\HOME\AppData\Local\Microsoft\Windows\Temporary Internet Files\Content.Word\IMG_38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b="2315"/>
          <a:stretch/>
        </p:blipFill>
        <p:spPr bwMode="auto">
          <a:xfrm>
            <a:off x="6897" y="620688"/>
            <a:ext cx="4801983" cy="40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HOME\AppData\Local\Microsoft\Windows\Temporary Internet Files\Content.Word\IMG_38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r="9142" b="2281"/>
          <a:stretch/>
        </p:blipFill>
        <p:spPr bwMode="auto">
          <a:xfrm>
            <a:off x="5148064" y="2348880"/>
            <a:ext cx="3832412" cy="405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pic>
        <p:nvPicPr>
          <p:cNvPr id="6" name="Рисунок 5" descr="C:\Users\HOME\AppData\Local\Microsoft\Windows\Temporary Internet Files\Content.Word\IMG_38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8" y="-9129"/>
            <a:ext cx="4702435" cy="343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HOME\AppData\Local\Microsoft\Windows\Temporary Internet Files\Content.Word\IMG_38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87" y="3424681"/>
            <a:ext cx="4696056" cy="305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HOME\AppData\Local\Microsoft\Windows\Temporary Internet Files\Content.Word\IMG_38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5756" y="1074018"/>
            <a:ext cx="5940425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1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HOME\AppData\Local\Microsoft\Windows\Temporary Internet Files\Content.Word\IMG_38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7" y="332656"/>
            <a:ext cx="8604448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1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OME\Desktop\я\102APPLE\IMG_2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я\102APPLE\IMG_2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05" y="3068960"/>
            <a:ext cx="5006395" cy="3754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744416" cy="1872208"/>
          </a:xfrm>
        </p:spPr>
        <p:txBody>
          <a:bodyPr/>
          <a:lstStyle/>
          <a:p>
            <a:pPr algn="ctr"/>
            <a:r>
              <a:rPr lang="ru-RU" dirty="0" smtClean="0"/>
              <a:t>Игровая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1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2_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230</Words>
  <Application>Microsoft Office PowerPoint</Application>
  <PresentationFormat>Экран (4:3)</PresentationFormat>
  <Paragraphs>26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Tw Cen MT</vt:lpstr>
      <vt:lpstr>Тема Office</vt:lpstr>
      <vt:lpstr>Капля</vt:lpstr>
      <vt:lpstr>1_Капля</vt:lpstr>
      <vt:lpstr>2_Капля</vt:lpstr>
      <vt:lpstr>ИВАНОВА АНГЕЛИНА АЛЕКСЕЕВНА</vt:lpstr>
      <vt:lpstr>Образование:  2015 год, «Федеральное государственное бюджетное образовательное учреждение высшего профессионального образования «Тюменский государственный университет», по направлению подготовки «Педагогическое образование», квалификация бакалавр.  Стаж педагогической работы - 3 года, в данной должности – 3 года; в данном учреждении – 3 года.  Сведения о повышении квалификации:  2015 год, ФГБОУ ВПО «Уральский государственный педагогический университет», по дополнительной профессиональной программе «Федеральный государственный образовательный стандарт дошкольного образования: проблемы и пути их решения», 72 часа.  </vt:lpstr>
      <vt:lpstr>Основные направления деятельности за межаттестационный период</vt:lpstr>
      <vt:lpstr>Задачи на межаттестационный период</vt:lpstr>
      <vt:lpstr>Технологии</vt:lpstr>
      <vt:lpstr>Презентация PowerPoint</vt:lpstr>
      <vt:lpstr>Презентация PowerPoint</vt:lpstr>
      <vt:lpstr>Презентация PowerPoint</vt:lpstr>
      <vt:lpstr>Игровая деятельность</vt:lpstr>
      <vt:lpstr>Использование здоровьесберегающих технологий</vt:lpstr>
      <vt:lpstr>В Здоровом теле-здоровый дух!</vt:lpstr>
      <vt:lpstr>Фрукты, овощи мы любим, и здоровыми всегда будем!</vt:lpstr>
      <vt:lpstr>Презентация PowerPoint</vt:lpstr>
      <vt:lpstr>Трудовая деятельность</vt:lpstr>
      <vt:lpstr>Работа с родителями</vt:lpstr>
      <vt:lpstr>Дары осени</vt:lpstr>
      <vt:lpstr>Презентация PowerPoint</vt:lpstr>
      <vt:lpstr>Презентация PowerPoint</vt:lpstr>
      <vt:lpstr>Результаты освоения программы высокого уровня (сентябрь 2018 – май 2019)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ИВАНОВА АНГЕЛИНА АЛЕКСЕЕВНА</dc:title>
  <dc:creator>HOME</dc:creator>
  <cp:lastModifiedBy>User</cp:lastModifiedBy>
  <cp:revision>47</cp:revision>
  <dcterms:created xsi:type="dcterms:W3CDTF">2017-10-09T16:06:49Z</dcterms:created>
  <dcterms:modified xsi:type="dcterms:W3CDTF">2019-11-30T09:23:22Z</dcterms:modified>
</cp:coreProperties>
</file>