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5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6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2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7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6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1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4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4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BA3E-4598-46E5-8C33-0D6A6D484B2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62CA-49B6-464A-896E-84031B15F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628" y="369888"/>
            <a:ext cx="9144000" cy="725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Акробатический рок-н-ролл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9" y="1095632"/>
            <a:ext cx="8528957" cy="5685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1997" y="6566159"/>
            <a:ext cx="18453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Фото </a:t>
            </a:r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ru-RU" sz="800" dirty="0" err="1"/>
              <a:t>миамир.рф</a:t>
            </a:r>
            <a:r>
              <a:rPr lang="en-US" sz="800" dirty="0" smtClean="0"/>
              <a:t>/</a:t>
            </a:r>
            <a:r>
              <a:rPr lang="en-US" sz="800" dirty="0" err="1" smtClean="0"/>
              <a:t>kultura</a:t>
            </a:r>
            <a:r>
              <a:rPr lang="en-US" sz="800" dirty="0" smtClean="0"/>
              <a:t>/13276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7959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С</a:t>
            </a:r>
            <a:r>
              <a:rPr lang="ru-RU" sz="4000" b="1" dirty="0" smtClean="0"/>
              <a:t>ила, ловкость, выносливость в одном танце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2020931"/>
            <a:ext cx="3539341" cy="2353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1" y="2007587"/>
            <a:ext cx="3550508" cy="2367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86" y="1991673"/>
            <a:ext cx="3620529" cy="24121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3124" y="4506097"/>
            <a:ext cx="10503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Постановочный танец под ритмичную музыку с хореографическими и акробатическими элементами. Танцуют в паре или в группе.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Рок-н-ролл как импровизированный танец зародился в 50-е годы </a:t>
            </a:r>
            <a:r>
              <a:rPr lang="en-US" dirty="0" smtClean="0"/>
              <a:t>XX </a:t>
            </a:r>
            <a:r>
              <a:rPr lang="ru-RU" dirty="0" smtClean="0"/>
              <a:t>века в США, а как вид спорта оформился в 70-е, благодаря швейцарскому хореографу Рене </a:t>
            </a:r>
            <a:r>
              <a:rPr lang="ru-RU" dirty="0" err="1" smtClean="0"/>
              <a:t>Сагара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акробатического рок-н-ролла в России началось </a:t>
            </a:r>
            <a:r>
              <a:rPr lang="ru-RU" dirty="0" smtClean="0"/>
              <a:t>в 1986 году. В </a:t>
            </a:r>
            <a:r>
              <a:rPr lang="ru-RU" dirty="0"/>
              <a:t>1987 году уже прошел первый официальный турнир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6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105178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Матвей Абрамов, фестиваль Екатеринбурга</a:t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smtClean="0"/>
              <a:t>акробатическому рок-н-роллу, 2017</a:t>
            </a:r>
            <a:endParaRPr lang="ru-RU" sz="3200" dirty="0"/>
          </a:p>
        </p:txBody>
      </p:sp>
      <p:pic>
        <p:nvPicPr>
          <p:cNvPr id="5" name="Рок-н-ролл_кат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5100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84</Words>
  <Application>Microsoft Office PowerPoint</Application>
  <PresentationFormat>Широкоэкранный</PresentationFormat>
  <Paragraphs>9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Акробатический рок-н-ролл</vt:lpstr>
      <vt:lpstr>Сила, ловкость, выносливость в одном танце</vt:lpstr>
      <vt:lpstr>Матвей Абрамов, фестиваль Екатеринбурга по акробатическому рок-н-роллу, 2017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Акробатический рок-н-ролл</dc:title>
  <dc:creator>ilya_abramov@list.ru</dc:creator>
  <cp:lastModifiedBy>ilya_abramov@list.ru</cp:lastModifiedBy>
  <cp:revision>8</cp:revision>
  <dcterms:created xsi:type="dcterms:W3CDTF">2018-04-01T13:00:16Z</dcterms:created>
  <dcterms:modified xsi:type="dcterms:W3CDTF">2018-04-01T15:05:53Z</dcterms:modified>
</cp:coreProperties>
</file>