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64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156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39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31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690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51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35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532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896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67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9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4311A-281E-438A-890D-9644DE1887D2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573AB-6AD6-421B-933E-CA83E32CE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1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norys\Desktop\фоны\15880_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5589240"/>
            <a:ext cx="6400800" cy="103252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Кузнецов Паша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C:\Users\norys\Desktop\Кузнецов Паша\IMG-20180328-WA003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2808312" cy="4992555"/>
          </a:xfrm>
          <a:prstGeom prst="rect">
            <a:avLst/>
          </a:prstGeom>
          <a:noFill/>
          <a:ln w="101600"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одзаголовок 2"/>
          <p:cNvSpPr txBox="1">
            <a:spLocks/>
          </p:cNvSpPr>
          <p:nvPr/>
        </p:nvSpPr>
        <p:spPr>
          <a:xfrm>
            <a:off x="3851920" y="2584631"/>
            <a:ext cx="4623855" cy="168873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СПОРТИВНАЯ ГИМНАСТИКА</a:t>
            </a:r>
          </a:p>
          <a:p>
            <a:r>
              <a:rPr lang="ru-RU" sz="6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ШАХМАТЫ</a:t>
            </a:r>
            <a:endParaRPr lang="ru-RU" sz="6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00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orys\Desktop\фоны\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Спортивная гимнастика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988840"/>
            <a:ext cx="5698976" cy="413732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воспитанник старшей группы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12 «Знайки».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Занимается спортивной гимнастикой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Академии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C:\Users\norys\Desktop\Кузнецов Паша\20171221_18243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26619" y="2721526"/>
            <a:ext cx="4548378" cy="2809344"/>
          </a:xfrm>
          <a:prstGeom prst="rect">
            <a:avLst/>
          </a:prstGeom>
          <a:noFill/>
          <a:ln w="101600"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87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orys\Desktop\фоны\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59285" y="2625691"/>
            <a:ext cx="3898857" cy="2193107"/>
          </a:xfrm>
          <a:ln w="101600"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</p:pic>
      <p:pic>
        <p:nvPicPr>
          <p:cNvPr id="3075" name="Picture 3" descr="C:\Users\norys\Desktop\Кузнецов Паша\20171207_19162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1810" y="1354614"/>
            <a:ext cx="4342629" cy="2442729"/>
          </a:xfrm>
          <a:prstGeom prst="rect">
            <a:avLst/>
          </a:prstGeom>
          <a:noFill/>
          <a:ln w="101600"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5517232"/>
            <a:ext cx="5580112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тренировках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5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orys\Desktop\фоны\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Шахматы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936402"/>
            <a:ext cx="4476918" cy="2985195"/>
          </a:xfrm>
          <a:ln w="101600">
            <a:gradFill>
              <a:gsLst>
                <a:gs pos="0">
                  <a:srgbClr val="3399FF"/>
                </a:gs>
                <a:gs pos="16000">
                  <a:srgbClr val="00CCCC"/>
                </a:gs>
                <a:gs pos="47000">
                  <a:srgbClr val="9999FF"/>
                </a:gs>
                <a:gs pos="60001">
                  <a:srgbClr val="2E6792"/>
                </a:gs>
                <a:gs pos="71001">
                  <a:srgbClr val="3333CC"/>
                </a:gs>
                <a:gs pos="81000">
                  <a:srgbClr val="1170FF"/>
                </a:gs>
                <a:gs pos="100000">
                  <a:srgbClr val="006699"/>
                </a:gs>
              </a:gsLst>
              <a:lin ang="5400000" scaled="0"/>
            </a:gradFill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5172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соревнованиям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7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orys\Desktop\фоны\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7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29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Спортивная гимнастика</vt:lpstr>
      <vt:lpstr>На тренировках</vt:lpstr>
      <vt:lpstr>Шахматы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Норышева</dc:creator>
  <cp:lastModifiedBy>Юлия Норышева</cp:lastModifiedBy>
  <cp:revision>4</cp:revision>
  <dcterms:created xsi:type="dcterms:W3CDTF">2018-03-29T07:32:12Z</dcterms:created>
  <dcterms:modified xsi:type="dcterms:W3CDTF">2018-03-29T10:29:56Z</dcterms:modified>
</cp:coreProperties>
</file>