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5" r:id="rId8"/>
    <p:sldId id="271" r:id="rId9"/>
    <p:sldId id="273" r:id="rId10"/>
    <p:sldId id="274" r:id="rId11"/>
    <p:sldId id="272" r:id="rId12"/>
    <p:sldId id="266" r:id="rId13"/>
    <p:sldId id="275" r:id="rId14"/>
    <p:sldId id="267" r:id="rId15"/>
    <p:sldId id="270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FD87-B64D-4E11-BE4B-516B35D48F1F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5EB7-98AD-40EA-8886-0EF85174107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FD87-B64D-4E11-BE4B-516B35D48F1F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5EB7-98AD-40EA-8886-0EF851741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FD87-B64D-4E11-BE4B-516B35D48F1F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5EB7-98AD-40EA-8886-0EF851741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FD87-B64D-4E11-BE4B-516B35D48F1F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5EB7-98AD-40EA-8886-0EF85174107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FD87-B64D-4E11-BE4B-516B35D48F1F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5EB7-98AD-40EA-8886-0EF851741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FD87-B64D-4E11-BE4B-516B35D48F1F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5EB7-98AD-40EA-8886-0EF85174107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FD87-B64D-4E11-BE4B-516B35D48F1F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5EB7-98AD-40EA-8886-0EF85174107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FD87-B64D-4E11-BE4B-516B35D48F1F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5EB7-98AD-40EA-8886-0EF851741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FD87-B64D-4E11-BE4B-516B35D48F1F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5EB7-98AD-40EA-8886-0EF851741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FD87-B64D-4E11-BE4B-516B35D48F1F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5EB7-98AD-40EA-8886-0EF851741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FD87-B64D-4E11-BE4B-516B35D48F1F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5EB7-98AD-40EA-8886-0EF85174107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BA4FD87-B64D-4E11-BE4B-516B35D48F1F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50E5EB7-98AD-40EA-8886-0EF85174107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76672"/>
            <a:ext cx="8928992" cy="2592288"/>
          </a:xfrm>
        </p:spPr>
        <p:txBody>
          <a:bodyPr/>
          <a:lstStyle/>
          <a:p>
            <a:pPr algn="ctr"/>
            <a:r>
              <a:rPr lang="ru-RU" b="0" dirty="0" smtClean="0"/>
              <a:t>«Мир моих</a:t>
            </a:r>
            <a:r>
              <a:rPr lang="en-US" b="0" dirty="0" smtClean="0"/>
              <a:t> </a:t>
            </a:r>
            <a:r>
              <a:rPr lang="ru-RU" b="0" dirty="0" smtClean="0"/>
              <a:t>увлечений»</a:t>
            </a:r>
            <a:br>
              <a:rPr lang="ru-RU" b="0" dirty="0" smtClean="0"/>
            </a:br>
            <a:r>
              <a:rPr lang="ru-RU" b="0" dirty="0" smtClean="0"/>
              <a:t>Каратэ</a:t>
            </a:r>
            <a:endParaRPr lang="ru-RU" b="0" dirty="0"/>
          </a:p>
        </p:txBody>
      </p:sp>
      <p:pic>
        <p:nvPicPr>
          <p:cNvPr id="4" name="Рисунок 3" descr="https://i.mycdn.me/image?id=816966077274&amp;t=3&amp;plc=WEB&amp;tkn=*T6GyKAePkIBRRLWrqB-jY7izdX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20888"/>
            <a:ext cx="3186236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71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736" y="0"/>
            <a:ext cx="8229600" cy="1143000"/>
          </a:xfrm>
        </p:spPr>
        <p:txBody>
          <a:bodyPr/>
          <a:lstStyle/>
          <a:p>
            <a:r>
              <a:rPr lang="ru-RU" dirty="0"/>
              <a:t>М</a:t>
            </a:r>
            <a:r>
              <a:rPr lang="ru-RU" dirty="0" smtClean="0"/>
              <a:t>ой паспорт</a:t>
            </a:r>
            <a:endParaRPr lang="ru-RU" dirty="0"/>
          </a:p>
        </p:txBody>
      </p:sp>
      <p:pic>
        <p:nvPicPr>
          <p:cNvPr id="1026" name="Picture 2" descr="C:\Users\1\Pictures\2018-03-25\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4956043" cy="278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Pictures\2018-03-25\0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587" y="3912518"/>
            <a:ext cx="5236413" cy="294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7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422"/>
            <a:ext cx="8229600" cy="1143000"/>
          </a:xfrm>
        </p:spPr>
        <p:txBody>
          <a:bodyPr/>
          <a:lstStyle/>
          <a:p>
            <a:r>
              <a:rPr lang="ru-RU" dirty="0" smtClean="0"/>
              <a:t>Как проходит аттестация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32555" y="1198963"/>
            <a:ext cx="9144000" cy="194200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На аттестации я был 3 раза ( когда получал оранжевую полоску, оранжевый пояс и синюю полоску</a:t>
            </a:r>
            <a:r>
              <a:rPr lang="ru-RU" dirty="0" smtClean="0"/>
              <a:t>). Аттестация проходит 3 часа . На ней мы выполняем силовые упражнения, приемы, сдаем наизусть термины, а так же клятву </a:t>
            </a:r>
            <a:r>
              <a:rPr lang="ru-RU" dirty="0" err="1" smtClean="0"/>
              <a:t>Доджо</a:t>
            </a:r>
            <a:r>
              <a:rPr lang="ru-RU" dirty="0" smtClean="0"/>
              <a:t> Кун. На аттестации все находятся на равных дети и взрослые (всех возрастов). 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50940"/>
            <a:ext cx="5940152" cy="390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93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Мои достижения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052736"/>
            <a:ext cx="9144000" cy="19442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Каратэ – это мой любимый вид спорта. Я занимаюсь им с 3 лет. Когда я пришел на секция я получил белый пояс. В дальнейшем у меня прошли мои первые аттестация после которых я получи оранжевую полоску. Далее был оранжевый пояс, потом я получил синюю полоску. На этом мои достижения закончились, но скоро у меня будут бои на которых я хочу получить синий пояс. </a:t>
            </a:r>
            <a:endParaRPr lang="ru-RU" sz="2000" dirty="0"/>
          </a:p>
        </p:txBody>
      </p:sp>
      <p:pic>
        <p:nvPicPr>
          <p:cNvPr id="4" name="Рисунок 3" descr="https://i.mycdn.me/image?id=835299980378&amp;t=3&amp;plc=WEB&amp;tkn=*5gkYi9Soraxys2x-J1Rqh3ICGb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95" y="2996952"/>
            <a:ext cx="2520280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.mycdn.me/image?id=855171941978&amp;t=3&amp;plc=WEB&amp;tkn=*-naA53sNYQnmoIdPS3YLCP8f_yU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08920"/>
            <a:ext cx="2699888" cy="4056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i.mycdn.me/image?id=855561838170&amp;t=3&amp;plc=WEB&amp;tkn=*q8FMP5-wvyeGXJvIN9mnmDT1ML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96952"/>
            <a:ext cx="2645764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765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Мои сертификаты</a:t>
            </a:r>
            <a:endParaRPr lang="ru-RU" dirty="0"/>
          </a:p>
        </p:txBody>
      </p:sp>
      <p:pic>
        <p:nvPicPr>
          <p:cNvPr id="2050" name="Picture 2" descr="C:\Users\1\Pictures\2018-03-25\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326" y="3506640"/>
            <a:ext cx="4760284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Pictures\2018-03-25\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80" y="1124744"/>
            <a:ext cx="4460905" cy="314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8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Каратэ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70" y="980728"/>
            <a:ext cx="9137929" cy="19442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Так же я хотел бы рассказать о моей встрече с Романом Ширяевым Президентом </a:t>
            </a:r>
            <a:r>
              <a:rPr lang="ru-RU" sz="2400" dirty="0"/>
              <a:t>Канадской Организации ИКО </a:t>
            </a:r>
            <a:r>
              <a:rPr lang="ru-RU" sz="2400" dirty="0" err="1" smtClean="0"/>
              <a:t>Мацушима</a:t>
            </a:r>
            <a:r>
              <a:rPr lang="ru-RU" sz="2400" dirty="0" smtClean="0"/>
              <a:t>. Роман Ширяев  </a:t>
            </a:r>
            <a:r>
              <a:rPr lang="ru-RU" sz="2400" dirty="0"/>
              <a:t>Шихан </a:t>
            </a:r>
            <a:r>
              <a:rPr lang="ru-RU" sz="2400" dirty="0" smtClean="0"/>
              <a:t>у него 7 </a:t>
            </a:r>
            <a:r>
              <a:rPr lang="ru-RU" sz="2400" dirty="0"/>
              <a:t> дан, </a:t>
            </a:r>
            <a:r>
              <a:rPr lang="ru-RU" sz="2400" dirty="0" err="1"/>
              <a:t>Бранч</a:t>
            </a:r>
            <a:r>
              <a:rPr lang="ru-RU" sz="2400" dirty="0"/>
              <a:t> </a:t>
            </a:r>
            <a:r>
              <a:rPr lang="ru-RU" sz="2400" dirty="0" err="1"/>
              <a:t>Чиф</a:t>
            </a:r>
            <a:r>
              <a:rPr lang="ru-RU" sz="2400" dirty="0"/>
              <a:t> (Канада</a:t>
            </a:r>
            <a:r>
              <a:rPr lang="ru-RU" sz="2400" dirty="0" smtClean="0"/>
              <a:t>). Он проводил </a:t>
            </a:r>
            <a:r>
              <a:rPr lang="ru-RU" sz="2400" dirty="0"/>
              <a:t>школы в Бельгии, Франции, Испании и России.</a:t>
            </a:r>
          </a:p>
        </p:txBody>
      </p:sp>
      <p:pic>
        <p:nvPicPr>
          <p:cNvPr id="3074" name="Picture 2" descr="C:\Users\1\Pictures\2018-03-25\0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92896"/>
            <a:ext cx="3096344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07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60783" cy="1143000"/>
          </a:xfrm>
        </p:spPr>
        <p:txBody>
          <a:bodyPr/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886" y="2852936"/>
            <a:ext cx="9136114" cy="397276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Каратэ - это вежливость, уважение, скромность; вместе с тем это и гордость, и уверенность в себе. </a:t>
            </a:r>
            <a:endParaRPr lang="en-US" dirty="0" smtClean="0"/>
          </a:p>
          <a:p>
            <a:pPr marL="0" indent="0" algn="just">
              <a:buNone/>
            </a:pPr>
            <a:r>
              <a:rPr lang="ru-RU" dirty="0" smtClean="0"/>
              <a:t>А </a:t>
            </a:r>
            <a:r>
              <a:rPr lang="ru-RU" dirty="0"/>
              <a:t>главное - поднимается настроение, повышается самооценка и появляется отличный стимул продолжать занятия, добиваясь всё более значительных успехов.</a:t>
            </a:r>
          </a:p>
        </p:txBody>
      </p:sp>
    </p:spTree>
    <p:extLst>
      <p:ext uri="{BB962C8B-B14F-4D97-AF65-F5344CB8AC3E}">
        <p14:creationId xmlns:p14="http://schemas.microsoft.com/office/powerpoint/2010/main" val="89611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 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872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4562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Я выбираю активный образ жизни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340768"/>
            <a:ext cx="8568952" cy="187220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На земле живет очень много людей. У каждого из них свой характер, свои увлечения. Чтобы быть здоровым, надо дружить со спортом. Ведь движение - это жизнь….</a:t>
            </a:r>
            <a:endParaRPr lang="ru-RU" dirty="0"/>
          </a:p>
        </p:txBody>
      </p:sp>
      <p:pic>
        <p:nvPicPr>
          <p:cNvPr id="1026" name="Picture 2" descr="http://zdorovaya-strana.ru/wp-content/uploads/2015/01/573-1024x7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73533"/>
            <a:ext cx="5220072" cy="388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64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ytimg.com/vi/gbC_SUfXFcU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838388"/>
            <a:ext cx="3590419" cy="201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/>
              <a:t>История каратэ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980728"/>
            <a:ext cx="9144000" cy="44644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i="1" dirty="0" smtClean="0"/>
              <a:t>Каратэ</a:t>
            </a:r>
            <a:r>
              <a:rPr lang="ru-RU" sz="2000" dirty="0"/>
              <a:t> – самое широко распространенное восточное боевое искусство. Оно возникло в XV в. во время одной из японских оккупаций острова Окинава, входящего в цепь острова </a:t>
            </a:r>
            <a:r>
              <a:rPr lang="ru-RU" sz="2000" dirty="0" err="1"/>
              <a:t>Рюкю</a:t>
            </a:r>
            <a:r>
              <a:rPr lang="ru-RU" sz="2000" dirty="0"/>
              <a:t>. Однако корни каратэ уходят еще глубже – в древний Китай и Индию. Многие считают, что феномен именуемый сегодня восточными боевыми искусствами, берет свое начало в Индии. И в самом деле, если рассматривать такие дисциплины, как йога и дыхательные гимнастики, родившиеся в Индии, то можно увидеть их огромное сходство с современными видами боевых искусств. Считается, что буддийские монахи привезли боевые искусства в Китай еще в V-VI вв. до н.э. Самый известный из этих монахов, </a:t>
            </a:r>
            <a:r>
              <a:rPr lang="ru-RU" sz="2000" b="1" i="1" dirty="0" err="1"/>
              <a:t>Бодхидхарма</a:t>
            </a:r>
            <a:r>
              <a:rPr lang="ru-RU" sz="2000" dirty="0"/>
              <a:t>, приехал из Индии в Китай в конце V в. н.э. и стал наставником в монастыре </a:t>
            </a:r>
            <a:r>
              <a:rPr lang="ru-RU" sz="2000" dirty="0" err="1"/>
              <a:t>Шаолинь</a:t>
            </a:r>
            <a:r>
              <a:rPr lang="ru-RU" sz="2000" dirty="0"/>
              <a:t>. Он показал сочетание борьбы без оружия и техники йоги, что и стало знаменитым шаолиньским кун-фу, основой многих школ китайских единоборств</a:t>
            </a:r>
            <a:r>
              <a:rPr lang="ru-RU" sz="2000" dirty="0" smtClean="0"/>
              <a:t>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128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274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/>
              <a:t>Стили каратэ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96752"/>
            <a:ext cx="9144000" cy="566124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dirty="0" smtClean="0"/>
              <a:t>Каратэ - это нелегкий вид спорта. Он требует постоянного упорства и тяжелого физического труда. В каратэ есть приемы нападения и приемы защиты.</a:t>
            </a:r>
          </a:p>
          <a:p>
            <a:pPr marL="0" indent="0" algn="just">
              <a:buNone/>
            </a:pPr>
            <a:endParaRPr lang="en-US" sz="2800" dirty="0" smtClean="0"/>
          </a:p>
          <a:p>
            <a:pPr marL="0" indent="0" algn="just">
              <a:buNone/>
            </a:pPr>
            <a:r>
              <a:rPr lang="ru-RU" sz="2800" dirty="0" smtClean="0"/>
              <a:t>В </a:t>
            </a:r>
            <a:r>
              <a:rPr lang="ru-RU" sz="2800" dirty="0"/>
              <a:t>настоящий момент существует несколько стилей каратэ-до, основные из которых следующие: </a:t>
            </a:r>
            <a:r>
              <a:rPr lang="ru-RU" sz="2800" b="1" i="1" dirty="0" err="1"/>
              <a:t>Сетокан</a:t>
            </a:r>
            <a:r>
              <a:rPr lang="ru-RU" sz="2800" b="1" i="1" dirty="0"/>
              <a:t>, Сито-</a:t>
            </a:r>
            <a:r>
              <a:rPr lang="ru-RU" sz="2800" b="1" i="1" dirty="0" err="1"/>
              <a:t>рю</a:t>
            </a:r>
            <a:r>
              <a:rPr lang="ru-RU" sz="2800" b="1" i="1" dirty="0"/>
              <a:t>, </a:t>
            </a:r>
            <a:r>
              <a:rPr lang="ru-RU" sz="2800" b="1" i="1" dirty="0" err="1"/>
              <a:t>Годзю-рю</a:t>
            </a:r>
            <a:r>
              <a:rPr lang="ru-RU" sz="2800" b="1" i="1" dirty="0"/>
              <a:t>,</a:t>
            </a:r>
            <a:r>
              <a:rPr lang="ru-RU" sz="2800" dirty="0"/>
              <a:t> и </a:t>
            </a:r>
            <a:r>
              <a:rPr lang="ru-RU" sz="2800" b="1" i="1" dirty="0" err="1"/>
              <a:t>Вадо-рю</a:t>
            </a:r>
            <a:r>
              <a:rPr lang="ru-RU" sz="2800" dirty="0"/>
              <a:t>. Четыре перечисленных стиля считаются в каратэ-до основными, хотя уже в 30-х годах в рамках этих стилей было больше сорока разновидностей, а сейчас их гораздо больше. Но подняться до уровня этих четырех стилей, и даже выше, удалось лишь одному стилю – </a:t>
            </a:r>
            <a:r>
              <a:rPr lang="ru-RU" sz="2800" b="1" i="1" dirty="0" err="1"/>
              <a:t>Киокушинкай</a:t>
            </a:r>
            <a:r>
              <a:rPr lang="ru-RU" sz="2800" dirty="0"/>
              <a:t>.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6649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62243"/>
            <a:ext cx="6933456" cy="1539900"/>
          </a:xfrm>
        </p:spPr>
        <p:txBody>
          <a:bodyPr/>
          <a:lstStyle/>
          <a:p>
            <a:r>
              <a:rPr lang="ru-RU" b="1" dirty="0" err="1" smtClean="0"/>
              <a:t>Доджо</a:t>
            </a:r>
            <a:r>
              <a:rPr lang="ru-RU" b="1" dirty="0" smtClean="0"/>
              <a:t> Кун – клятва </a:t>
            </a:r>
            <a:r>
              <a:rPr lang="ru-RU" b="1" dirty="0" err="1" smtClean="0"/>
              <a:t>Киокушина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980728"/>
            <a:ext cx="9144000" cy="58772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err="1" smtClean="0"/>
              <a:t>Доджо</a:t>
            </a:r>
            <a:r>
              <a:rPr lang="ru-RU" dirty="0" smtClean="0"/>
              <a:t> Кун обычно читается по окончании каждой тренировки. Клятва содержит семь основных принципов </a:t>
            </a:r>
            <a:r>
              <a:rPr lang="ru-RU" dirty="0" err="1" smtClean="0"/>
              <a:t>Киокушина</a:t>
            </a:r>
            <a:r>
              <a:rPr lang="ru-RU" dirty="0" smtClean="0"/>
              <a:t>, достичь которых можно только путем усердных тренировок. Клятва была написана </a:t>
            </a:r>
            <a:r>
              <a:rPr lang="ru-RU" dirty="0" err="1" smtClean="0"/>
              <a:t>Сосаем</a:t>
            </a:r>
            <a:r>
              <a:rPr lang="ru-RU" dirty="0" smtClean="0"/>
              <a:t> </a:t>
            </a:r>
            <a:r>
              <a:rPr lang="ru-RU" dirty="0" err="1" smtClean="0"/>
              <a:t>Ояма</a:t>
            </a:r>
            <a:r>
              <a:rPr lang="ru-RU" dirty="0" smtClean="0"/>
              <a:t> при содействии известного японского писателя </a:t>
            </a:r>
            <a:r>
              <a:rPr lang="ru-RU" dirty="0" err="1" smtClean="0"/>
              <a:t>Эйджи</a:t>
            </a:r>
            <a:r>
              <a:rPr lang="ru-RU" dirty="0" smtClean="0"/>
              <a:t> </a:t>
            </a:r>
            <a:r>
              <a:rPr lang="ru-RU" dirty="0" err="1" smtClean="0"/>
              <a:t>Ёшикава</a:t>
            </a:r>
            <a:r>
              <a:rPr lang="ru-RU" dirty="0" smtClean="0"/>
              <a:t>, автора знаменитой книги «</a:t>
            </a:r>
            <a:r>
              <a:rPr lang="ru-RU" dirty="0" err="1" smtClean="0"/>
              <a:t>Мусаши</a:t>
            </a:r>
            <a:r>
              <a:rPr lang="ru-RU" dirty="0" smtClean="0"/>
              <a:t>», посвященной легендарному мастеру меча – </a:t>
            </a:r>
            <a:r>
              <a:rPr lang="ru-RU" dirty="0" err="1" smtClean="0"/>
              <a:t>Миямото</a:t>
            </a:r>
            <a:r>
              <a:rPr lang="ru-RU" dirty="0" smtClean="0"/>
              <a:t> </a:t>
            </a:r>
            <a:r>
              <a:rPr lang="ru-RU" dirty="0" err="1" smtClean="0"/>
              <a:t>Мусаши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Мы </a:t>
            </a:r>
            <a:r>
              <a:rPr lang="ru-RU" dirty="0"/>
              <a:t>будем тренировать наши сердца и тела для достижения твердого и непоколебимого духа.</a:t>
            </a:r>
            <a:br>
              <a:rPr lang="ru-RU" dirty="0"/>
            </a:br>
            <a:r>
              <a:rPr lang="ru-RU" dirty="0"/>
              <a:t>Мы будем следовать истинному смыслу пути боевого искусства, чтобы наши чувства все время были наготове.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С истинным упорством мы будем стремиться к преодолению своего эгоизма.</a:t>
            </a:r>
            <a:br>
              <a:rPr lang="ru-RU" dirty="0"/>
            </a:br>
            <a:r>
              <a:rPr lang="ru-RU" dirty="0"/>
              <a:t>Мы будем соблюдать правила этикета, уважения к старшим и воздерживаться от насилия.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Мы будем следовать высшим идеалам и никогда не забудем истинную добродетель скромности.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Мы будем стремиться к мудрости и силе, не ведая других желаний.</a:t>
            </a:r>
            <a:br>
              <a:rPr lang="ru-RU" dirty="0"/>
            </a:br>
            <a:r>
              <a:rPr lang="ru-RU" dirty="0"/>
              <a:t>Всю нашу жизнь, через изучение каратэ, мы будем стремиться выполнить истинное предназначение пути - КИОКУШИНКАЙ!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905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75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72751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Десять принципов ученика стиля </a:t>
            </a:r>
            <a:r>
              <a:rPr lang="ru-RU" b="1" dirty="0" err="1"/>
              <a:t>Киокушин</a:t>
            </a:r>
            <a:r>
              <a:rPr lang="ru-RU" b="1" dirty="0"/>
              <a:t> каратэ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484784"/>
            <a:ext cx="9036496" cy="5373216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/>
              <a:t>В своем характере мы будем:</a:t>
            </a:r>
            <a:endParaRPr lang="ru-RU" dirty="0"/>
          </a:p>
          <a:p>
            <a:r>
              <a:rPr lang="ru-RU" dirty="0"/>
              <a:t>1. воспитывать в себе честность, скромность, терпение, бережное отношение к своему телу, выступать против наркотиков и алкоголизма;</a:t>
            </a:r>
          </a:p>
          <a:p>
            <a:r>
              <a:rPr lang="ru-RU" dirty="0"/>
              <a:t>2. бороться с гневом, завистью, мстительностью, гордыней, похотями, корыстолюбием, ленью и унынием.</a:t>
            </a:r>
          </a:p>
          <a:p>
            <a:r>
              <a:rPr lang="ru-RU" b="1" i="1" dirty="0"/>
              <a:t>В своем клубе (секции) мы будем:</a:t>
            </a:r>
            <a:endParaRPr lang="ru-RU" dirty="0"/>
          </a:p>
          <a:p>
            <a:r>
              <a:rPr lang="ru-RU" dirty="0"/>
              <a:t>3. помогать и поддерживать друг друга, слушаться учителей;</a:t>
            </a:r>
          </a:p>
          <a:p>
            <a:r>
              <a:rPr lang="ru-RU" dirty="0"/>
              <a:t>4. избегать клеветы, грубостей, злословия и осуждения братьев;</a:t>
            </a:r>
          </a:p>
          <a:p>
            <a:r>
              <a:rPr lang="ru-RU" dirty="0"/>
              <a:t>5. хранить верность клубу (секции), предотвращать любые разделения и ссоры.</a:t>
            </a:r>
          </a:p>
          <a:p>
            <a:r>
              <a:rPr lang="ru-RU" b="1" i="1" dirty="0"/>
              <a:t>В окружающем нас мире мы будем:</a:t>
            </a:r>
            <a:endParaRPr lang="ru-RU" dirty="0"/>
          </a:p>
          <a:p>
            <a:r>
              <a:rPr lang="ru-RU" dirty="0"/>
              <a:t>6. нести мир, использовать данные нам способности и умения во благо людей;</a:t>
            </a:r>
          </a:p>
          <a:p>
            <a:r>
              <a:rPr lang="ru-RU" dirty="0"/>
              <a:t>7. не применять полученные на занятиях навыки для достижения своих корыстных целей;</a:t>
            </a:r>
          </a:p>
          <a:p>
            <a:r>
              <a:rPr lang="ru-RU" dirty="0"/>
              <a:t>8. ответственно относиться ко всем своим обязанностям в учебе, на работе, в семье;</a:t>
            </a:r>
          </a:p>
          <a:p>
            <a:r>
              <a:rPr lang="ru-RU" dirty="0"/>
              <a:t>9. уважать человека и его мнение независимо от его материального состояния, национальности, пола;</a:t>
            </a:r>
          </a:p>
          <a:p>
            <a:r>
              <a:rPr lang="ru-RU" dirty="0"/>
              <a:t>10. нести ответственность перед людьми за репутацию клуба (секции), следить за своим внешним видом, речью, поведением.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57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22050" cy="1296144"/>
          </a:xfrm>
        </p:spPr>
        <p:txBody>
          <a:bodyPr/>
          <a:lstStyle/>
          <a:p>
            <a:r>
              <a:rPr lang="ru-RU" b="1" dirty="0" smtClean="0"/>
              <a:t>Пояса и их последовательность</a:t>
            </a:r>
            <a:endParaRPr lang="ru-RU" b="1" dirty="0"/>
          </a:p>
        </p:txBody>
      </p:sp>
      <p:pic>
        <p:nvPicPr>
          <p:cNvPr id="2050" name="Picture 2" descr="http://upways.ru/my-mainblog/uploads/2015/06/poyasa_kara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33056"/>
            <a:ext cx="4355976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21710" y="1484784"/>
            <a:ext cx="9144000" cy="48965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700" b="1" i="1" dirty="0"/>
              <a:t>Пояса</a:t>
            </a:r>
            <a:r>
              <a:rPr lang="ru-RU" sz="1700" dirty="0"/>
              <a:t> - это символы того, чего стоит ожидать от тренировки, а также награда за все ваши усилия. Не верно рассматривать экзамены на степень только с технической и физической точки зрения. </a:t>
            </a:r>
            <a:endParaRPr lang="ru-RU" sz="1700" dirty="0" smtClean="0"/>
          </a:p>
          <a:p>
            <a:pPr marL="0" indent="0">
              <a:buNone/>
            </a:pPr>
            <a:r>
              <a:rPr lang="ru-RU" sz="1700" u="sng" dirty="0" smtClean="0"/>
              <a:t>Цвета новичков</a:t>
            </a:r>
            <a:r>
              <a:rPr lang="ru-RU" sz="1700" dirty="0" smtClean="0"/>
              <a:t>: белый, оранжевый, синий, желтый</a:t>
            </a:r>
          </a:p>
          <a:p>
            <a:pPr marL="0" indent="0">
              <a:buNone/>
            </a:pPr>
            <a:r>
              <a:rPr lang="ru-RU" sz="1700" u="sng" dirty="0" smtClean="0"/>
              <a:t>Цвета </a:t>
            </a:r>
            <a:r>
              <a:rPr lang="ru-RU" sz="1700" u="sng" dirty="0"/>
              <a:t>высокого уровня</a:t>
            </a:r>
            <a:r>
              <a:rPr lang="ru-RU" sz="1700" dirty="0"/>
              <a:t>: </a:t>
            </a:r>
            <a:r>
              <a:rPr lang="ru-RU" sz="1700" dirty="0" err="1"/>
              <a:t>зелëный</a:t>
            </a:r>
            <a:r>
              <a:rPr lang="ru-RU" sz="1700" dirty="0"/>
              <a:t>, </a:t>
            </a:r>
            <a:r>
              <a:rPr lang="ru-RU" sz="1700" dirty="0" smtClean="0"/>
              <a:t>коричневый</a:t>
            </a:r>
          </a:p>
          <a:p>
            <a:pPr marL="0" indent="0">
              <a:buNone/>
            </a:pPr>
            <a:r>
              <a:rPr lang="ru-RU" sz="1700" u="sng" dirty="0" smtClean="0"/>
              <a:t>Сферы </a:t>
            </a:r>
            <a:r>
              <a:rPr lang="ru-RU" sz="1700" u="sng" dirty="0" err="1"/>
              <a:t>Юданша</a:t>
            </a:r>
            <a:r>
              <a:rPr lang="ru-RU" sz="1700" dirty="0"/>
              <a:t>: черный </a:t>
            </a:r>
            <a:r>
              <a:rPr lang="ru-RU" sz="1700" dirty="0" smtClean="0"/>
              <a:t>пояс</a:t>
            </a:r>
          </a:p>
          <a:p>
            <a:pPr marL="0" indent="0">
              <a:buNone/>
            </a:pPr>
            <a:r>
              <a:rPr lang="ru-RU" sz="1700" b="1" dirty="0" smtClean="0"/>
              <a:t>Последовательность поясов:</a:t>
            </a:r>
          </a:p>
          <a:p>
            <a:r>
              <a:rPr lang="ru-RU" sz="1700" dirty="0"/>
              <a:t>Белый пояс (11 </a:t>
            </a:r>
            <a:r>
              <a:rPr lang="ru-RU" sz="1700" dirty="0" err="1"/>
              <a:t>кю</a:t>
            </a:r>
            <a:r>
              <a:rPr lang="ru-RU" sz="1700" dirty="0"/>
              <a:t>) - уровень чистоты </a:t>
            </a:r>
            <a:endParaRPr lang="en-US" sz="1700" dirty="0"/>
          </a:p>
          <a:p>
            <a:r>
              <a:rPr lang="ru-RU" sz="1700" dirty="0"/>
              <a:t>Оранжевый пояс (10 и 9 </a:t>
            </a:r>
            <a:r>
              <a:rPr lang="ru-RU" sz="1700" dirty="0" err="1"/>
              <a:t>кю</a:t>
            </a:r>
            <a:r>
              <a:rPr lang="ru-RU" sz="1700" dirty="0"/>
              <a:t>) - уровень стабильности. </a:t>
            </a:r>
            <a:endParaRPr lang="en-US" sz="1700" dirty="0"/>
          </a:p>
          <a:p>
            <a:r>
              <a:rPr lang="ru-RU" sz="1700" dirty="0"/>
              <a:t>Синий пояс (8 и 7 </a:t>
            </a:r>
            <a:r>
              <a:rPr lang="ru-RU" sz="1700" dirty="0" err="1"/>
              <a:t>кю</a:t>
            </a:r>
            <a:r>
              <a:rPr lang="ru-RU" sz="1700" dirty="0"/>
              <a:t> ) - уровень изменчивости </a:t>
            </a:r>
            <a:endParaRPr lang="en-US" sz="1700" dirty="0"/>
          </a:p>
          <a:p>
            <a:r>
              <a:rPr lang="ru-RU" sz="1700" dirty="0"/>
              <a:t>Желтый пояс (6 и 5 </a:t>
            </a:r>
            <a:r>
              <a:rPr lang="ru-RU" sz="1700" dirty="0" err="1"/>
              <a:t>кю</a:t>
            </a:r>
            <a:r>
              <a:rPr lang="ru-RU" sz="1700" dirty="0"/>
              <a:t> ) - уровень утверждения </a:t>
            </a:r>
            <a:endParaRPr lang="en-US" sz="1700" dirty="0"/>
          </a:p>
          <a:p>
            <a:r>
              <a:rPr lang="ru-RU" sz="1700" dirty="0"/>
              <a:t>Зелёный пояс (4-й и 3-й </a:t>
            </a:r>
            <a:r>
              <a:rPr lang="ru-RU" sz="1700" dirty="0" err="1"/>
              <a:t>кю</a:t>
            </a:r>
            <a:r>
              <a:rPr lang="ru-RU" sz="1700" dirty="0"/>
              <a:t>) - уровень эмоций </a:t>
            </a:r>
            <a:endParaRPr lang="en-US" sz="1700" dirty="0"/>
          </a:p>
          <a:p>
            <a:r>
              <a:rPr lang="ru-RU" sz="1700" dirty="0"/>
              <a:t>Коричневый пояс (2-й и 1-й </a:t>
            </a:r>
            <a:r>
              <a:rPr lang="ru-RU" sz="1700" dirty="0" err="1"/>
              <a:t>кю</a:t>
            </a:r>
            <a:r>
              <a:rPr lang="ru-RU" sz="1700" dirty="0"/>
              <a:t>) –</a:t>
            </a:r>
            <a:r>
              <a:rPr lang="ru-RU" sz="1700" dirty="0" smtClean="0"/>
              <a:t>творческий</a:t>
            </a:r>
            <a:endParaRPr lang="en-US" sz="1700" dirty="0" smtClean="0"/>
          </a:p>
          <a:p>
            <a:pPr marL="45720" indent="0">
              <a:buNone/>
            </a:pPr>
            <a:r>
              <a:rPr lang="ru-RU" sz="1700" dirty="0" smtClean="0"/>
              <a:t>уровень </a:t>
            </a:r>
            <a:endParaRPr lang="en-US" sz="1700" dirty="0"/>
          </a:p>
          <a:p>
            <a:r>
              <a:rPr lang="ru-RU" sz="1700" dirty="0"/>
              <a:t>Чёрный пояс – это мастер, который </a:t>
            </a:r>
            <a:r>
              <a:rPr lang="ru-RU" sz="1700" dirty="0" smtClean="0"/>
              <a:t>стремится</a:t>
            </a:r>
            <a:endParaRPr lang="en-US" sz="1700" dirty="0" smtClean="0"/>
          </a:p>
          <a:p>
            <a:pPr marL="45720" indent="0">
              <a:buNone/>
            </a:pPr>
            <a:r>
              <a:rPr lang="ru-RU" sz="1700" dirty="0" smtClean="0"/>
              <a:t>к </a:t>
            </a:r>
            <a:r>
              <a:rPr lang="ru-RU" sz="1700" dirty="0"/>
              <a:t>совершенству.</a:t>
            </a:r>
          </a:p>
          <a:p>
            <a:pPr marL="0" indent="0">
              <a:buNone/>
            </a:pPr>
            <a:endParaRPr lang="ru-RU" sz="1500" b="1" dirty="0" smtClean="0"/>
          </a:p>
          <a:p>
            <a:pPr marL="0" indent="0">
              <a:buNone/>
            </a:pPr>
            <a:endParaRPr lang="ru-RU" sz="1500" dirty="0"/>
          </a:p>
          <a:p>
            <a:pPr marL="0" indent="0">
              <a:buNone/>
            </a:pP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57195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412776"/>
          </a:xfrm>
        </p:spPr>
        <p:txBody>
          <a:bodyPr/>
          <a:lstStyle/>
          <a:p>
            <a:pPr algn="ctr"/>
            <a:r>
              <a:rPr lang="ru-RU" dirty="0" smtClean="0"/>
              <a:t>Как проходят мои тренировки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700808"/>
            <a:ext cx="3347864" cy="48965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dirty="0" smtClean="0"/>
              <a:t>Мои тренировки проходят три раза в неделю(в понедельник, среду и пятницу) по 1,5 часа. На тренировках нас учат приемам нападения и приемам защиты. Так же мы готовимся к сдаче аттестации .На аттестации я был 3 раза (когда получал оранжевую полоску, оранжевый пояс и синюю полоску) Прежде чем пойти на аттестацию нас смотрит наш сенсей Широкова Наталья Сергеевна. И я был допущен до аттестации.</a:t>
            </a:r>
            <a:endParaRPr lang="ru-RU" sz="2000" dirty="0"/>
          </a:p>
        </p:txBody>
      </p:sp>
      <p:pic>
        <p:nvPicPr>
          <p:cNvPr id="4" name="Рисунок 3" descr="https://i.mycdn.me/image?id=850164208986&amp;t=3&amp;plc=WEB&amp;tkn=*HNChaa0X-rf0Po5FPTgv0NvRVt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00808"/>
            <a:ext cx="5184576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526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pPr algn="ctr"/>
            <a:r>
              <a:rPr lang="ru-RU" dirty="0" smtClean="0"/>
              <a:t>Мои учителя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340768"/>
            <a:ext cx="4644008" cy="551723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Сенсей</a:t>
            </a:r>
          </a:p>
          <a:p>
            <a:pPr marL="0" indent="0" algn="ctr">
              <a:buNone/>
            </a:pPr>
            <a:r>
              <a:rPr lang="ru-RU" dirty="0"/>
              <a:t>Широкова Наталья Сергеевна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8200" y="1340768"/>
            <a:ext cx="4495800" cy="551723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Шихан</a:t>
            </a:r>
          </a:p>
          <a:p>
            <a:pPr marL="0" indent="0" algn="ctr">
              <a:buNone/>
            </a:pPr>
            <a:r>
              <a:rPr lang="ru-RU" dirty="0" err="1"/>
              <a:t>Струихин</a:t>
            </a:r>
            <a:r>
              <a:rPr lang="ru-RU" dirty="0"/>
              <a:t> Игорь Алексеевич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88" y="2420888"/>
            <a:ext cx="2948829" cy="413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Струихин Игорь Алексеевич, 5 да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225" y="2372888"/>
            <a:ext cx="2857500" cy="41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77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314</TotalTime>
  <Words>648</Words>
  <Application>Microsoft Office PowerPoint</Application>
  <PresentationFormat>Экран (4:3)</PresentationFormat>
  <Paragraphs>70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«Мир моих увлечений» Каратэ</vt:lpstr>
      <vt:lpstr>Я выбираю активный образ жизни</vt:lpstr>
      <vt:lpstr>История каратэ</vt:lpstr>
      <vt:lpstr>Стили каратэ</vt:lpstr>
      <vt:lpstr>Доджо Кун – клятва Киокушина</vt:lpstr>
      <vt:lpstr>Десять принципов ученика стиля Киокушин каратэ </vt:lpstr>
      <vt:lpstr>Пояса и их последовательность</vt:lpstr>
      <vt:lpstr>Как проходят мои тренировки</vt:lpstr>
      <vt:lpstr>Мои учителя</vt:lpstr>
      <vt:lpstr>Мой паспорт</vt:lpstr>
      <vt:lpstr>Как проходит аттестация</vt:lpstr>
      <vt:lpstr>Мои достижения</vt:lpstr>
      <vt:lpstr>Мои сертификаты</vt:lpstr>
      <vt:lpstr>Каратэ</vt:lpstr>
      <vt:lpstr>Заключение</vt:lpstr>
      <vt:lpstr>Спасибо за внимание 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«Мири моих увлечений» Каратэ</dc:title>
  <dc:creator>1</dc:creator>
  <cp:lastModifiedBy>1</cp:lastModifiedBy>
  <cp:revision>31</cp:revision>
  <dcterms:created xsi:type="dcterms:W3CDTF">2018-03-23T14:41:04Z</dcterms:created>
  <dcterms:modified xsi:type="dcterms:W3CDTF">2018-03-25T15:43:38Z</dcterms:modified>
</cp:coreProperties>
</file>