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2" r:id="rId6"/>
    <p:sldId id="261" r:id="rId7"/>
    <p:sldId id="260" r:id="rId8"/>
    <p:sldId id="259" r:id="rId9"/>
    <p:sldId id="265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9858-BF24-4B25-878F-6ECF8585D597}" type="datetimeFigureOut">
              <a:rPr lang="ru-RU" smtClean="0"/>
              <a:t>31.03.2018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14B2-69C2-4BDF-BB8A-6DD8D24B4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897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9858-BF24-4B25-878F-6ECF8585D597}" type="datetimeFigureOut">
              <a:rPr lang="ru-RU" smtClean="0"/>
              <a:t>31.03.2018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14B2-69C2-4BDF-BB8A-6DD8D24B4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632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9858-BF24-4B25-878F-6ECF8585D597}" type="datetimeFigureOut">
              <a:rPr lang="ru-RU" smtClean="0"/>
              <a:t>31.03.2018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14B2-69C2-4BDF-BB8A-6DD8D24B4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490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9858-BF24-4B25-878F-6ECF8585D597}" type="datetimeFigureOut">
              <a:rPr lang="ru-RU" smtClean="0"/>
              <a:t>31.03.2018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14B2-69C2-4BDF-BB8A-6DD8D24B4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933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9858-BF24-4B25-878F-6ECF8585D597}" type="datetimeFigureOut">
              <a:rPr lang="ru-RU" smtClean="0"/>
              <a:t>31.03.2018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14B2-69C2-4BDF-BB8A-6DD8D24B4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50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9858-BF24-4B25-878F-6ECF8585D597}" type="datetimeFigureOut">
              <a:rPr lang="ru-RU" smtClean="0"/>
              <a:t>31.03.2018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14B2-69C2-4BDF-BB8A-6DD8D24B4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06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9858-BF24-4B25-878F-6ECF8585D597}" type="datetimeFigureOut">
              <a:rPr lang="ru-RU" smtClean="0"/>
              <a:t>31.03.2018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14B2-69C2-4BDF-BB8A-6DD8D24B4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406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9858-BF24-4B25-878F-6ECF8585D597}" type="datetimeFigureOut">
              <a:rPr lang="ru-RU" smtClean="0"/>
              <a:t>31.03.2018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14B2-69C2-4BDF-BB8A-6DD8D24B4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388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9858-BF24-4B25-878F-6ECF8585D597}" type="datetimeFigureOut">
              <a:rPr lang="ru-RU" smtClean="0"/>
              <a:t>31.03.2018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14B2-69C2-4BDF-BB8A-6DD8D24B4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598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9858-BF24-4B25-878F-6ECF8585D597}" type="datetimeFigureOut">
              <a:rPr lang="ru-RU" smtClean="0"/>
              <a:t>31.03.2018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14B2-69C2-4BDF-BB8A-6DD8D24B4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253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9858-BF24-4B25-878F-6ECF8585D597}" type="datetimeFigureOut">
              <a:rPr lang="ru-RU" smtClean="0"/>
              <a:t>31.03.2018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914B2-69C2-4BDF-BB8A-6DD8D24B4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210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39858-BF24-4B25-878F-6ECF8585D597}" type="datetimeFigureOut">
              <a:rPr lang="ru-RU" smtClean="0"/>
              <a:t>31.03.2018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914B2-69C2-4BDF-BB8A-6DD8D24B46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728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orys\Desktop\фоны\maxresdefaul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</a:rPr>
              <a:t>НАШИ СПОРТСМЕНЫ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Группа № 12  «Знайки»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6" name="sportivnye-pesni-my-idem-igrat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03504" y="5589240"/>
            <a:ext cx="609600" cy="609600"/>
          </a:xfrm>
          <a:prstGeom prst="rect">
            <a:avLst/>
          </a:prstGeom>
          <a:scene3d>
            <a:camera prst="orthographicFront"/>
            <a:lightRig rig="threePt" dir="t"/>
          </a:scene3d>
          <a:sp3d extrusionH="76200" contourW="12700">
            <a:extrusionClr>
              <a:srgbClr val="FFFF00"/>
            </a:extrusionClr>
            <a:contourClr>
              <a:srgbClr val="FFC00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7279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13"/>
    </mc:Choice>
    <mc:Fallback>
      <p:transition spd="slow" advTm="61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  <p:extLst mod="1">
    <p:ext uri="{E180D4A7-C9FB-4DFB-919C-405C955672EB}">
      <p14:showEvtLst xmlns:p14="http://schemas.microsoft.com/office/powerpoint/2010/main">
        <p14:playEvt time="516" objId="6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orys\Desktop\фоны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ex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852936"/>
            <a:ext cx="8280920" cy="3273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Mistral" panose="03090702030407020403" pitchFamily="66" charset="0"/>
              </a:rPr>
              <a:t> СПАСИБО ЗА ВНИМАНИЕ</a:t>
            </a:r>
            <a:endParaRPr lang="ru-RU" sz="6600" b="1" dirty="0">
              <a:solidFill>
                <a:srgbClr val="FF0000"/>
              </a:solidFill>
              <a:latin typeface="Mistral" panose="03090702030407020403" pitchFamily="66" charset="0"/>
            </a:endParaRPr>
          </a:p>
        </p:txBody>
      </p:sp>
      <p:sp>
        <p:nvSpPr>
          <p:cNvPr id="5" name="Сердце 4"/>
          <p:cNvSpPr/>
          <p:nvPr/>
        </p:nvSpPr>
        <p:spPr>
          <a:xfrm>
            <a:off x="3779912" y="4509120"/>
            <a:ext cx="1706488" cy="134644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888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76"/>
    </mc:Choice>
    <mc:Fallback>
      <p:transition spd="slow" advTm="78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orys\Desktop\фоны\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norys\Desktop\фото для альбома по ЗОЖ\для альбома на печать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7177810" cy="4777730"/>
          </a:xfrm>
          <a:prstGeom prst="rect">
            <a:avLst/>
          </a:prstGeom>
          <a:noFill/>
          <a:ln w="889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442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87"/>
    </mc:Choice>
    <mc:Fallback>
      <p:transition spd="slow" advTm="63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orys\Desktop\фоны\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norys\Desktop\фото для альбома по ЗОЖ\для альбома на печать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980728"/>
            <a:ext cx="3931599" cy="5242132"/>
          </a:xfrm>
          <a:prstGeom prst="rect">
            <a:avLst/>
          </a:prstGeom>
          <a:noFill/>
          <a:ln w="889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171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34"/>
    </mc:Choice>
    <mc:Fallback>
      <p:transition spd="slow" advTm="58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orys\Desktop\фоны\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norys\Desktop\фото для альбома по ЗОЖ\для альбома на печать\5.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7"/>
            <a:ext cx="7134225" cy="4352925"/>
          </a:xfrm>
          <a:prstGeom prst="rect">
            <a:avLst/>
          </a:prstGeom>
          <a:noFill/>
          <a:ln w="889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033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87"/>
    </mc:Choice>
    <mc:Fallback>
      <p:transition spd="slow" advTm="62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orys\Desktop\фоны\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norys\Desktop\фото для альбома по ЗОЖ\для альбома на печать\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6652627" cy="4990034"/>
          </a:xfrm>
          <a:prstGeom prst="rect">
            <a:avLst/>
          </a:prstGeom>
          <a:noFill/>
          <a:ln w="889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033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10"/>
    </mc:Choice>
    <mc:Fallback>
      <p:transition spd="slow" advTm="59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orys\Desktop\фоны\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norys\Desktop\фото для альбома по ЗОЖ\для альбома на печать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124744"/>
            <a:ext cx="3888432" cy="5184576"/>
          </a:xfrm>
          <a:prstGeom prst="rect">
            <a:avLst/>
          </a:prstGeom>
          <a:noFill/>
          <a:ln w="889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033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86"/>
    </mc:Choice>
    <mc:Fallback>
      <p:transition spd="slow" advTm="6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orys\Desktop\фоны\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norys\Desktop\фото для альбома по ЗОЖ\для альбома на печать\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908720"/>
            <a:ext cx="4104456" cy="5472608"/>
          </a:xfrm>
          <a:prstGeom prst="rect">
            <a:avLst/>
          </a:prstGeom>
          <a:noFill/>
          <a:ln w="889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033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39"/>
    </mc:Choice>
    <mc:Fallback>
      <p:transition spd="slow" advTm="5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orys\Desktop\фоны\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norys\Desktop\фото для альбома по ЗОЖ\для альбома на печать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6744072" cy="5058054"/>
          </a:xfrm>
          <a:prstGeom prst="rect">
            <a:avLst/>
          </a:prstGeom>
          <a:noFill/>
          <a:ln w="889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171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96"/>
    </mc:Choice>
    <mc:Fallback>
      <p:transition spd="slow" advTm="82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orys\Desktop\фоны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norys\Desktop\фото для альбома по ЗОЖ\для альбома на печать\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025"/>
                    </a14:imgEffect>
                    <a14:imgEffect>
                      <a14:saturation sat="9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052736"/>
            <a:ext cx="3785468" cy="5047291"/>
          </a:xfrm>
          <a:prstGeom prst="rect">
            <a:avLst/>
          </a:prstGeom>
          <a:noFill/>
          <a:ln w="101600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489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47"/>
    </mc:Choice>
    <mc:Fallback>
      <p:transition spd="slow" advTm="62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12</Words>
  <Application>Microsoft Office PowerPoint</Application>
  <PresentationFormat>Экран (4:3)</PresentationFormat>
  <Paragraphs>3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НАШИ СПОРТСМЕНЫ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СПОРТСМЕНЫ</dc:title>
  <dc:creator>Юлия Норышева</dc:creator>
  <cp:lastModifiedBy>Юлия Норышева</cp:lastModifiedBy>
  <cp:revision>12</cp:revision>
  <dcterms:created xsi:type="dcterms:W3CDTF">2018-03-29T05:56:29Z</dcterms:created>
  <dcterms:modified xsi:type="dcterms:W3CDTF">2018-03-31T05:32:58Z</dcterms:modified>
</cp:coreProperties>
</file>