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59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9858-BF24-4B25-878F-6ECF8585D597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14B2-69C2-4BDF-BB8A-6DD8D24B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9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9858-BF24-4B25-878F-6ECF8585D597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14B2-69C2-4BDF-BB8A-6DD8D24B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63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9858-BF24-4B25-878F-6ECF8585D597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14B2-69C2-4BDF-BB8A-6DD8D24B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49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9858-BF24-4B25-878F-6ECF8585D597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14B2-69C2-4BDF-BB8A-6DD8D24B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93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9858-BF24-4B25-878F-6ECF8585D597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14B2-69C2-4BDF-BB8A-6DD8D24B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5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9858-BF24-4B25-878F-6ECF8585D597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14B2-69C2-4BDF-BB8A-6DD8D24B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0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9858-BF24-4B25-878F-6ECF8585D597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14B2-69C2-4BDF-BB8A-6DD8D24B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40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9858-BF24-4B25-878F-6ECF8585D597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14B2-69C2-4BDF-BB8A-6DD8D24B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38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9858-BF24-4B25-878F-6ECF8585D597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14B2-69C2-4BDF-BB8A-6DD8D24B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9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9858-BF24-4B25-878F-6ECF8585D597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14B2-69C2-4BDF-BB8A-6DD8D24B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25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9858-BF24-4B25-878F-6ECF8585D597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14B2-69C2-4BDF-BB8A-6DD8D24B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21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39858-BF24-4B25-878F-6ECF8585D597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914B2-69C2-4BDF-BB8A-6DD8D24B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2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rys\Desktop\фоны\maxres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НАШИ СПОРТСМЕНЫ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Группа № 12  «Знайки»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6" name="sportivnye-pesni-my-idem-igra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03504" y="5589240"/>
            <a:ext cx="609600" cy="60960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rgbClr val="FFFF00"/>
            </a:extrusionClr>
            <a:contourClr>
              <a:srgbClr val="FFC00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727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13"/>
    </mc:Choice>
    <mc:Fallback>
      <p:transition spd="slow" advTm="6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  <p:extLst mod="1">
    <p:ext uri="{E180D4A7-C9FB-4DFB-919C-405C955672EB}">
      <p14:showEvtLst xmlns:p14="http://schemas.microsoft.com/office/powerpoint/2010/main">
        <p14:playEvt time="516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orys\Desktop\фоны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852936"/>
            <a:ext cx="8280920" cy="3273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Mistral" panose="03090702030407020403" pitchFamily="66" charset="0"/>
              </a:rPr>
              <a:t> СПАСИБО ЗА ВНИМАНИЕ</a:t>
            </a:r>
            <a:endParaRPr lang="ru-RU" sz="6600" b="1" dirty="0"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3779912" y="4509120"/>
            <a:ext cx="1706488" cy="13464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8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76"/>
    </mc:Choice>
    <mc:Fallback>
      <p:transition spd="slow" advTm="78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orys\Desktop\фоны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orys\Desktop\фото для альбома по ЗОЖ\для альбома на печать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177810" cy="4777730"/>
          </a:xfrm>
          <a:prstGeom prst="rect">
            <a:avLst/>
          </a:prstGeom>
          <a:noFill/>
          <a:ln w="889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44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87"/>
    </mc:Choice>
    <mc:Fallback>
      <p:transition spd="slow" advTm="6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orys\Desktop\фоны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norys\Desktop\фото для альбома по ЗОЖ\для альбома на печать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80728"/>
            <a:ext cx="3931599" cy="5242132"/>
          </a:xfrm>
          <a:prstGeom prst="rect">
            <a:avLst/>
          </a:prstGeom>
          <a:noFill/>
          <a:ln w="889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17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34"/>
    </mc:Choice>
    <mc:Fallback>
      <p:transition spd="slow" advTm="5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orys\Desktop\фоны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norys\Desktop\фото для альбома по ЗОЖ\для альбома на печать\5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7"/>
            <a:ext cx="7134225" cy="4352925"/>
          </a:xfrm>
          <a:prstGeom prst="rect">
            <a:avLst/>
          </a:prstGeom>
          <a:noFill/>
          <a:ln w="889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03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87"/>
    </mc:Choice>
    <mc:Fallback>
      <p:transition spd="slow" advTm="6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orys\Desktop\фоны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norys\Desktop\фото для альбома по ЗОЖ\для альбома на печать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652627" cy="4990034"/>
          </a:xfrm>
          <a:prstGeom prst="rect">
            <a:avLst/>
          </a:prstGeom>
          <a:noFill/>
          <a:ln w="889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03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10"/>
    </mc:Choice>
    <mc:Fallback>
      <p:transition spd="slow" advTm="5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orys\Desktop\фоны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norys\Desktop\фото для альбома по ЗОЖ\для альбома на печать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3888432" cy="5184576"/>
          </a:xfrm>
          <a:prstGeom prst="rect">
            <a:avLst/>
          </a:prstGeom>
          <a:noFill/>
          <a:ln w="889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03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86"/>
    </mc:Choice>
    <mc:Fallback>
      <p:transition spd="slow" advTm="6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orys\Desktop\фоны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norys\Desktop\фото для альбома по ЗОЖ\для альбома на печать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4104456" cy="5472608"/>
          </a:xfrm>
          <a:prstGeom prst="rect">
            <a:avLst/>
          </a:prstGeom>
          <a:noFill/>
          <a:ln w="889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03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39"/>
    </mc:Choice>
    <mc:Fallback>
      <p:transition spd="slow" advTm="5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orys\Desktop\фоны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orys\Desktop\фото для альбома по ЗОЖ\для альбома на печать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744072" cy="5058054"/>
          </a:xfrm>
          <a:prstGeom prst="rect">
            <a:avLst/>
          </a:prstGeom>
          <a:noFill/>
          <a:ln w="889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17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96"/>
    </mc:Choice>
    <mc:Fallback>
      <p:transition spd="slow" advTm="8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orys\Desktop\фоны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orys\Desktop\фото для альбома по ЗОЖ\для альбома на печать\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025"/>
                    </a14:imgEffect>
                    <a14:imgEffect>
                      <a14:saturation sa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3785468" cy="5047291"/>
          </a:xfrm>
          <a:prstGeom prst="rect">
            <a:avLst/>
          </a:prstGeom>
          <a:noFill/>
          <a:ln w="1016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48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47"/>
    </mc:Choice>
    <mc:Fallback>
      <p:transition spd="slow" advTm="6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12</Words>
  <Application>Microsoft Office PowerPoint</Application>
  <PresentationFormat>Экран (4:3)</PresentationFormat>
  <Paragraphs>3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НАШИ СПОРТСМЕНЫ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СПОРТСМЕНЫ</dc:title>
  <dc:creator>Юлия Норышева</dc:creator>
  <cp:lastModifiedBy>Юлия Норышева</cp:lastModifiedBy>
  <cp:revision>12</cp:revision>
  <dcterms:created xsi:type="dcterms:W3CDTF">2018-03-29T05:56:29Z</dcterms:created>
  <dcterms:modified xsi:type="dcterms:W3CDTF">2018-03-31T05:32:58Z</dcterms:modified>
</cp:coreProperties>
</file>