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63" r:id="rId4"/>
    <p:sldId id="261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4" d="100"/>
          <a:sy n="74" d="100"/>
        </p:scale>
        <p:origin x="1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93BC01B-86C9-4A26-BA91-F2A9C9EC1A98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5B338E-3A2D-46B1-A1E7-37A55AAEF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6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065" b="25065"/>
          <a:stretch>
            <a:fillRect/>
          </a:stretch>
        </p:blipFill>
        <p:spPr>
          <a:xfrm>
            <a:off x="1233008" y="188640"/>
            <a:ext cx="7910992" cy="5918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509120"/>
            <a:ext cx="8001000" cy="100811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5"/>
                </a:solidFill>
              </a:rPr>
              <a:t>МОЕ УВЛЕЧЕНИЯ - ТАНЦЫ</a:t>
            </a:r>
            <a:endParaRPr lang="ru-RU" sz="4400" b="1" i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805264"/>
            <a:ext cx="7848872" cy="754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i="1" dirty="0" err="1" smtClean="0"/>
              <a:t>Каргаполова</a:t>
            </a:r>
            <a:r>
              <a:rPr lang="ru-RU" sz="2500" b="1" i="1" dirty="0" smtClean="0"/>
              <a:t> Ева</a:t>
            </a:r>
            <a:r>
              <a:rPr lang="ru-RU" dirty="0" smtClean="0"/>
              <a:t>, </a:t>
            </a:r>
            <a:r>
              <a:rPr lang="ru-RU" b="1" dirty="0" smtClean="0"/>
              <a:t>старшая группа </a:t>
            </a:r>
            <a:r>
              <a:rPr lang="ru-RU" b="1" dirty="0" smtClean="0"/>
              <a:t>МАДОУ детский сад № </a:t>
            </a:r>
            <a:r>
              <a:rPr lang="ru-RU" b="1" dirty="0" smtClean="0"/>
              <a:t>126, Екатеринбург , 2018 г.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70608_1906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232" b="15232"/>
          <a:stretch>
            <a:fillRect/>
          </a:stretch>
        </p:blipFill>
        <p:spPr>
          <a:xfrm rot="5400000">
            <a:off x="1000497" y="1239863"/>
            <a:ext cx="8005762" cy="4175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589240"/>
            <a:ext cx="7956376" cy="12687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/>
              <a:t>Для меня танцы начались … у мамы в животике ..я танцевала везде ….на улице, дома, в гостях, поэтому в 4 года мама с папой отдали меня в танцевальную школу. Мои результаты долго ждать себя не заставили ! Это моя первая грамота!!!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700" b="1" dirty="0" smtClean="0">
                <a:solidFill>
                  <a:schemeClr val="bg1"/>
                </a:solidFill>
              </a:rPr>
              <a:t>Сейчас я занимаюсь в новой школе. Мы танцуем современные танцы и занимаемся хореографией . Наш преподаватель Маргарита Борисовна  помогает нам повышать гибкость, ловкость, пластичность, способность выражать чувства и эмоции </a:t>
            </a:r>
            <a:r>
              <a:rPr lang="ru-RU" sz="1800" b="1" dirty="0" smtClean="0">
                <a:solidFill>
                  <a:schemeClr val="bg1"/>
                </a:solidFill>
              </a:rPr>
              <a:t>через танец.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c9gMj_cAv8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42130" y="1721982"/>
            <a:ext cx="3257862" cy="4515330"/>
          </a:xfrm>
        </p:spPr>
      </p:pic>
      <p:pic>
        <p:nvPicPr>
          <p:cNvPr id="7" name="Содержимое 6" descr="lbMprBSA3g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uJQi0xNFPQ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92" r="50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17432" cy="873968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А это наш дружный коллектив! Нас ждут новые выступления и новые победы!!!</a:t>
            </a: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7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065" b="25065"/>
          <a:stretch>
            <a:fillRect/>
          </a:stretch>
        </p:blipFill>
        <p:spPr>
          <a:xfrm>
            <a:off x="1331640" y="188640"/>
            <a:ext cx="7333488" cy="5486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245424" cy="990600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Танцевать – это красиво!!!Танцевать – это полезно!!!!</a:t>
            </a: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179</TotalTime>
  <Words>128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Verdana</vt:lpstr>
      <vt:lpstr>Wingdings 2</vt:lpstr>
      <vt:lpstr>Яркая</vt:lpstr>
      <vt:lpstr>Презентация PowerPoint</vt:lpstr>
      <vt:lpstr>Презентация PowerPoint</vt:lpstr>
      <vt:lpstr>Сейчас я занимаюсь в новой школе. Мы танцуем современные танцы и занимаемся хореографией . Наш преподаватель Маргарита Борисовна  помогает нам повышать гибкость, ловкость, пластичность, способность выражать чувства и эмоции через танец.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dnsuser</dc:creator>
  <cp:lastModifiedBy>User</cp:lastModifiedBy>
  <cp:revision>30</cp:revision>
  <dcterms:created xsi:type="dcterms:W3CDTF">2018-03-27T05:22:02Z</dcterms:created>
  <dcterms:modified xsi:type="dcterms:W3CDTF">2018-04-15T14:32:09Z</dcterms:modified>
</cp:coreProperties>
</file>