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13"/>
  </p:notesMasterIdLst>
  <p:sldIdLst>
    <p:sldId id="263" r:id="rId2"/>
    <p:sldId id="260" r:id="rId3"/>
    <p:sldId id="264" r:id="rId4"/>
    <p:sldId id="265" r:id="rId5"/>
    <p:sldId id="259" r:id="rId6"/>
    <p:sldId id="257" r:id="rId7"/>
    <p:sldId id="258" r:id="rId8"/>
    <p:sldId id="266" r:id="rId9"/>
    <p:sldId id="261" r:id="rId10"/>
    <p:sldId id="262" r:id="rId11"/>
    <p:sldId id="267"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944" y="-3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E6B2FF-7A5E-4803-9451-DC823E0535D2}" type="datetimeFigureOut">
              <a:rPr lang="ru-RU" smtClean="0"/>
              <a:t>31/03/18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00E5D2-3202-46EC-B04D-24C26E68CA33}" type="slidenum">
              <a:rPr lang="ru-RU" smtClean="0"/>
              <a:t>‹#›</a:t>
            </a:fld>
            <a:endParaRPr lang="ru-RU"/>
          </a:p>
        </p:txBody>
      </p:sp>
    </p:spTree>
    <p:extLst>
      <p:ext uri="{BB962C8B-B14F-4D97-AF65-F5344CB8AC3E}">
        <p14:creationId xmlns:p14="http://schemas.microsoft.com/office/powerpoint/2010/main" val="703139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31/03/18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mc:AlternateContent xmlns:mc="http://schemas.openxmlformats.org/markup-compatibility/2006">
    <mc:Choice xmlns:p14="http://schemas.microsoft.com/office/powerpoint/2010/main" Requires="p14">
      <p:transition p14:dur="10">
        <p:blinds dir="vert"/>
      </p:transition>
    </mc:Choice>
    <mc:Fallback>
      <p:transition>
        <p:blinds dir="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31/03/18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p14:dur="10">
        <p:blinds dir="vert"/>
      </p:transition>
    </mc:Choice>
    <mc:Fallback>
      <p:transition>
        <p:blinds dir="vert"/>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31/03/18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p14:dur="10">
        <p:blinds dir="vert"/>
      </p:transition>
    </mc:Choice>
    <mc:Fallback>
      <p:transition>
        <p:blinds dir="ver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31/03/18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mc:AlternateContent xmlns:mc="http://schemas.openxmlformats.org/markup-compatibility/2006">
    <mc:Choice xmlns:p14="http://schemas.microsoft.com/office/powerpoint/2010/main" Requires="p14">
      <p:transition p14:dur="10">
        <p:blinds dir="vert"/>
      </p:transition>
    </mc:Choice>
    <mc:Fallback>
      <p:transition>
        <p:blinds dir="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31/03/18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p14:dur="10">
        <p:blinds dir="vert"/>
      </p:transition>
    </mc:Choice>
    <mc:Fallback>
      <p:transition>
        <p:blinds dir="vert"/>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31/03/18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mc:AlternateContent xmlns:mc="http://schemas.openxmlformats.org/markup-compatibility/2006">
    <mc:Choice xmlns:p14="http://schemas.microsoft.com/office/powerpoint/2010/main" Requires="p14">
      <p:transition p14:dur="10">
        <p:blinds dir="vert"/>
      </p:transition>
    </mc:Choice>
    <mc:Fallback>
      <p:transition>
        <p:blinds dir="vert"/>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31/03/18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mc:AlternateContent xmlns:mc="http://schemas.openxmlformats.org/markup-compatibility/2006">
    <mc:Choice xmlns:p14="http://schemas.microsoft.com/office/powerpoint/2010/main" Requires="p14">
      <p:transition p14:dur="10">
        <p:blinds dir="vert"/>
      </p:transition>
    </mc:Choice>
    <mc:Fallback>
      <p:transition>
        <p:blinds dir="vert"/>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31/03/18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p14:dur="10">
        <p:blinds dir="vert"/>
      </p:transition>
    </mc:Choice>
    <mc:Fallback>
      <p:transition>
        <p:blinds dir="ver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31/03/18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p14:dur="10">
        <p:blinds dir="vert"/>
      </p:transition>
    </mc:Choice>
    <mc:Fallback>
      <p:transition>
        <p:blinds dir="ver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31/03/18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mc:AlternateContent xmlns:mc="http://schemas.openxmlformats.org/markup-compatibility/2006">
    <mc:Choice xmlns:p14="http://schemas.microsoft.com/office/powerpoint/2010/main" Requires="p14">
      <p:transition p14:dur="10">
        <p:blinds dir="vert"/>
      </p:transition>
    </mc:Choice>
    <mc:Fallback>
      <p:transition>
        <p:blinds dir="vert"/>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31/03/18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mc:AlternateContent xmlns:mc="http://schemas.openxmlformats.org/markup-compatibility/2006">
    <mc:Choice xmlns:p14="http://schemas.microsoft.com/office/powerpoint/2010/main" Requires="p14">
      <p:transition p14:dur="10">
        <p:blinds dir="vert"/>
      </p:transition>
    </mc:Choice>
    <mc:Fallback>
      <p:transition>
        <p:blinds dir="ver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31/03/18</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mc:AlternateContent xmlns:mc="http://schemas.openxmlformats.org/markup-compatibility/2006">
    <mc:Choice xmlns:p14="http://schemas.microsoft.com/office/powerpoint/2010/main" Requires="p14">
      <p:transition p14:dur="10">
        <p:blinds dir="vert"/>
      </p:transition>
    </mc:Choice>
    <mc:Fallback>
      <p:transition>
        <p:blinds dir="vert"/>
      </p:transition>
    </mc:Fallback>
  </mc:AlternateConten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39752" y="116632"/>
            <a:ext cx="5328592" cy="504056"/>
          </a:xfrm>
        </p:spPr>
        <p:txBody>
          <a:bodyPr>
            <a:normAutofit fontScale="90000"/>
          </a:bodyPr>
          <a:lstStyle/>
          <a:p>
            <a:r>
              <a:rPr lang="ru-RU" sz="2400" dirty="0" smtClean="0">
                <a:solidFill>
                  <a:schemeClr val="accent3">
                    <a:lumMod val="50000"/>
                  </a:schemeClr>
                </a:solidFill>
              </a:rPr>
              <a:t>Презентация «Большой Теннис»</a:t>
            </a:r>
            <a:br>
              <a:rPr lang="ru-RU" sz="2400" dirty="0" smtClean="0">
                <a:solidFill>
                  <a:schemeClr val="accent3">
                    <a:lumMod val="50000"/>
                  </a:schemeClr>
                </a:solidFill>
              </a:rPr>
            </a:br>
            <a:endParaRPr lang="ru-RU" sz="2400" dirty="0">
              <a:solidFill>
                <a:schemeClr val="accent3">
                  <a:lumMod val="50000"/>
                </a:schemeClr>
              </a:solidFill>
            </a:endParaRPr>
          </a:p>
        </p:txBody>
      </p:sp>
      <p:pic>
        <p:nvPicPr>
          <p:cNvPr id="1028" name="Picture 4" descr="C:\Users\Дом\Desktop\ОФОРМЛЕНИЕ.jpg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76672"/>
            <a:ext cx="8369270" cy="55237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1520" y="692696"/>
            <a:ext cx="3096344" cy="923330"/>
          </a:xfrm>
          <a:prstGeom prst="rect">
            <a:avLst/>
          </a:prstGeom>
          <a:noFill/>
        </p:spPr>
        <p:txBody>
          <a:bodyPr wrap="square" rtlCol="0">
            <a:spAutoFit/>
          </a:bodyPr>
          <a:lstStyle/>
          <a:p>
            <a:r>
              <a:rPr lang="ru-RU" dirty="0" smtClean="0"/>
              <a:t>Составила</a:t>
            </a:r>
            <a:r>
              <a:rPr lang="en-US" dirty="0" smtClean="0"/>
              <a:t>:</a:t>
            </a:r>
            <a:r>
              <a:rPr lang="ru-RU" dirty="0" smtClean="0"/>
              <a:t> </a:t>
            </a:r>
            <a:r>
              <a:rPr lang="ru-RU" dirty="0" err="1" smtClean="0"/>
              <a:t>Трунёва</a:t>
            </a:r>
            <a:r>
              <a:rPr lang="ru-RU" dirty="0" smtClean="0"/>
              <a:t> Ольга Борисовна о своём сыне </a:t>
            </a:r>
            <a:r>
              <a:rPr lang="ru-RU" dirty="0" err="1" smtClean="0"/>
              <a:t>Трунёве</a:t>
            </a:r>
            <a:r>
              <a:rPr lang="ru-RU" dirty="0" smtClean="0"/>
              <a:t> Кирилле</a:t>
            </a:r>
            <a:endParaRPr lang="ru-RU" dirty="0"/>
          </a:p>
        </p:txBody>
      </p:sp>
    </p:spTree>
    <p:extLst>
      <p:ext uri="{BB962C8B-B14F-4D97-AF65-F5344CB8AC3E}">
        <p14:creationId xmlns:p14="http://schemas.microsoft.com/office/powerpoint/2010/main" val="3506358058"/>
      </p:ext>
    </p:extLst>
  </p:cSld>
  <p:clrMapOvr>
    <a:masterClrMapping/>
  </p:clrMapOvr>
  <mc:AlternateContent xmlns:mc="http://schemas.openxmlformats.org/markup-compatibility/2006">
    <mc:Choice xmlns:p14="http://schemas.microsoft.com/office/powerpoint/2010/main" Requires="p14">
      <p:transition p14:dur="250">
        <p:blinds dir="vert"/>
      </p:transition>
    </mc:Choice>
    <mc:Fallback>
      <p:transition>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dmin\Desktop\теннисные корты\DSC004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556792"/>
            <a:ext cx="7992888" cy="50405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1520" y="79464"/>
            <a:ext cx="8136904" cy="1477328"/>
          </a:xfrm>
          <a:prstGeom prst="rect">
            <a:avLst/>
          </a:prstGeom>
          <a:noFill/>
        </p:spPr>
        <p:txBody>
          <a:bodyPr wrap="square" rtlCol="0">
            <a:spAutoFit/>
          </a:bodyPr>
          <a:lstStyle/>
          <a:p>
            <a:pPr algn="ctr"/>
            <a:r>
              <a:rPr lang="ru-RU" dirty="0" smtClean="0"/>
              <a:t>С тренером  Рахимовой </a:t>
            </a:r>
            <a:r>
              <a:rPr lang="ru-RU" dirty="0" err="1" smtClean="0"/>
              <a:t>Руфиной</a:t>
            </a:r>
            <a:r>
              <a:rPr lang="ru-RU" dirty="0" smtClean="0"/>
              <a:t> </a:t>
            </a:r>
            <a:r>
              <a:rPr lang="ru-RU" dirty="0" err="1" smtClean="0"/>
              <a:t>Изватовной</a:t>
            </a:r>
            <a:r>
              <a:rPr lang="ru-RU" dirty="0" smtClean="0"/>
              <a:t>.</a:t>
            </a:r>
          </a:p>
          <a:p>
            <a:r>
              <a:rPr lang="ru-RU" dirty="0" smtClean="0"/>
              <a:t>Очень хорошая, внимательная и доброжелательная тренер. Умеет находить подход к каждому ребенку и каждого хорошо обучает и подготавливает  к серьезным турнирам.  Советуем каждому ребенку заниматься Большим теннисом. </a:t>
            </a:r>
            <a:endParaRPr lang="ru-RU" dirty="0"/>
          </a:p>
        </p:txBody>
      </p:sp>
    </p:spTree>
    <p:extLst>
      <p:ext uri="{BB962C8B-B14F-4D97-AF65-F5344CB8AC3E}">
        <p14:creationId xmlns:p14="http://schemas.microsoft.com/office/powerpoint/2010/main" val="2499749488"/>
      </p:ext>
    </p:extLst>
  </p:cSld>
  <p:clrMapOvr>
    <a:masterClrMapping/>
  </p:clrMapOvr>
  <mc:AlternateContent xmlns:mc="http://schemas.openxmlformats.org/markup-compatibility/2006">
    <mc:Choice xmlns:p14="http://schemas.microsoft.com/office/powerpoint/2010/main" Requires="p14">
      <p:transition p14:dur="250">
        <p:blinds dir="vert"/>
      </p:transition>
    </mc:Choice>
    <mc:Fallback>
      <p:transition>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Дом\Desktop\школа олимпийск.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193691"/>
            <a:ext cx="4458171" cy="2960969"/>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Дом\Desktop\Безымянный.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833" y="3343597"/>
            <a:ext cx="5307148" cy="32818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9552" y="620688"/>
            <a:ext cx="2808312" cy="1754326"/>
          </a:xfrm>
          <a:prstGeom prst="rect">
            <a:avLst/>
          </a:prstGeom>
          <a:noFill/>
        </p:spPr>
        <p:txBody>
          <a:bodyPr wrap="square" rtlCol="0">
            <a:spAutoFit/>
          </a:bodyPr>
          <a:lstStyle/>
          <a:p>
            <a:r>
              <a:rPr lang="ru-RU" dirty="0" smtClean="0"/>
              <a:t>Расположение  школы Олимпийского резерва по адресу</a:t>
            </a:r>
            <a:r>
              <a:rPr lang="en-US" dirty="0" smtClean="0"/>
              <a:t>: </a:t>
            </a:r>
            <a:r>
              <a:rPr lang="ru-RU" dirty="0" smtClean="0"/>
              <a:t>г. Екатеринбург. Улица Шаумяна 80. Приглашаем всех желающих !</a:t>
            </a:r>
            <a:endParaRPr lang="ru-RU" dirty="0"/>
          </a:p>
        </p:txBody>
      </p:sp>
      <p:sp>
        <p:nvSpPr>
          <p:cNvPr id="4" name="TextBox 3"/>
          <p:cNvSpPr txBox="1"/>
          <p:nvPr/>
        </p:nvSpPr>
        <p:spPr>
          <a:xfrm>
            <a:off x="6084168" y="3861048"/>
            <a:ext cx="2880320" cy="1477328"/>
          </a:xfrm>
          <a:prstGeom prst="rect">
            <a:avLst/>
          </a:prstGeom>
          <a:noFill/>
        </p:spPr>
        <p:txBody>
          <a:bodyPr wrap="square" rtlCol="0">
            <a:spAutoFit/>
          </a:bodyPr>
          <a:lstStyle/>
          <a:p>
            <a:r>
              <a:rPr lang="ru-RU" dirty="0" smtClean="0"/>
              <a:t>Презентация выполнена для садика №126, старшей группы детского сада «38 попугаев».</a:t>
            </a:r>
          </a:p>
          <a:p>
            <a:r>
              <a:rPr lang="ru-RU" dirty="0" smtClean="0"/>
              <a:t>31.03.2018 года</a:t>
            </a:r>
            <a:endParaRPr lang="ru-RU" dirty="0"/>
          </a:p>
        </p:txBody>
      </p:sp>
    </p:spTree>
    <p:extLst>
      <p:ext uri="{BB962C8B-B14F-4D97-AF65-F5344CB8AC3E}">
        <p14:creationId xmlns:p14="http://schemas.microsoft.com/office/powerpoint/2010/main" val="1424445817"/>
      </p:ext>
    </p:extLst>
  </p:cSld>
  <p:clrMapOvr>
    <a:masterClrMapping/>
  </p:clrMapOvr>
  <mc:AlternateContent xmlns:mc="http://schemas.openxmlformats.org/markup-compatibility/2006">
    <mc:Choice xmlns:p14="http://schemas.microsoft.com/office/powerpoint/2010/main" Requires="p14">
      <p:transition p14:dur="250">
        <p:blinds dir="vert"/>
      </p:transition>
    </mc:Choice>
    <mc:Fallback>
      <p:transition>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Дом\Desktop\теннис мальчик.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43820" cy="37890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355976" y="116632"/>
            <a:ext cx="4392488" cy="369332"/>
          </a:xfrm>
          <a:prstGeom prst="rect">
            <a:avLst/>
          </a:prstGeom>
          <a:noFill/>
        </p:spPr>
        <p:txBody>
          <a:bodyPr wrap="square" rtlCol="0">
            <a:spAutoFit/>
          </a:bodyPr>
          <a:lstStyle/>
          <a:p>
            <a:r>
              <a:rPr lang="ru-RU" dirty="0" smtClean="0"/>
              <a:t>Немного о «Большом теннисе»</a:t>
            </a:r>
            <a:endParaRPr lang="ru-RU" dirty="0"/>
          </a:p>
        </p:txBody>
      </p:sp>
      <p:sp>
        <p:nvSpPr>
          <p:cNvPr id="5" name="TextBox 4"/>
          <p:cNvSpPr txBox="1"/>
          <p:nvPr/>
        </p:nvSpPr>
        <p:spPr>
          <a:xfrm>
            <a:off x="4355976" y="485965"/>
            <a:ext cx="4425098" cy="3293209"/>
          </a:xfrm>
          <a:prstGeom prst="rect">
            <a:avLst/>
          </a:prstGeom>
          <a:noFill/>
        </p:spPr>
        <p:txBody>
          <a:bodyPr wrap="square" rtlCol="0">
            <a:spAutoFit/>
          </a:bodyPr>
          <a:lstStyle/>
          <a:p>
            <a:r>
              <a:rPr lang="ru-RU" sz="1600" dirty="0" smtClean="0"/>
              <a:t>Большой теннис – это очень увлекательная игра. Он доступен как взрослым, юным, так и детям. Играют в него как на закрытых спортивных площадках, так и в специальных крытых помещениях. С каждым годом в Большой теннис приходит все больше любителей этой увлекательной игры. Примером тому служат показательные выступления теннисистов по телевизору, различные рекламные ролики по этому виду спорта. Отсюда его большая популярность как среди взрослых и подрастающего поколения. Ведь дети копируют нас во всем !!!</a:t>
            </a:r>
            <a:endParaRPr lang="ru-RU" sz="1600" dirty="0"/>
          </a:p>
        </p:txBody>
      </p:sp>
      <p:sp>
        <p:nvSpPr>
          <p:cNvPr id="11" name="TextBox 10"/>
          <p:cNvSpPr txBox="1"/>
          <p:nvPr/>
        </p:nvSpPr>
        <p:spPr>
          <a:xfrm>
            <a:off x="1825601" y="3943419"/>
            <a:ext cx="5616624" cy="400110"/>
          </a:xfrm>
          <a:prstGeom prst="rect">
            <a:avLst/>
          </a:prstGeom>
          <a:noFill/>
        </p:spPr>
        <p:txBody>
          <a:bodyPr wrap="square" rtlCol="0">
            <a:spAutoFit/>
          </a:bodyPr>
          <a:lstStyle/>
          <a:p>
            <a:pPr algn="ctr"/>
            <a:r>
              <a:rPr lang="ru-RU" sz="2000" dirty="0" smtClean="0"/>
              <a:t>Теннис полезен для здоровья!</a:t>
            </a:r>
            <a:endParaRPr lang="ru-RU" sz="2000" dirty="0"/>
          </a:p>
        </p:txBody>
      </p:sp>
      <p:sp>
        <p:nvSpPr>
          <p:cNvPr id="12" name="TextBox 11"/>
          <p:cNvSpPr txBox="1"/>
          <p:nvPr/>
        </p:nvSpPr>
        <p:spPr>
          <a:xfrm>
            <a:off x="611560" y="4355232"/>
            <a:ext cx="8044706" cy="2246769"/>
          </a:xfrm>
          <a:prstGeom prst="rect">
            <a:avLst/>
          </a:prstGeom>
          <a:noFill/>
        </p:spPr>
        <p:txBody>
          <a:bodyPr wrap="square" rtlCol="0" anchor="ctr">
            <a:spAutoFit/>
          </a:bodyPr>
          <a:lstStyle/>
          <a:p>
            <a:r>
              <a:rPr lang="ru-RU" sz="2000" b="1" dirty="0" smtClean="0"/>
              <a:t>-</a:t>
            </a:r>
            <a:r>
              <a:rPr lang="ru-RU" sz="2000" dirty="0" smtClean="0"/>
              <a:t> Большой теннис развивает дыхательную систему, что повышает поступление кислорода ко всем органам и системам организма</a:t>
            </a:r>
          </a:p>
          <a:p>
            <a:r>
              <a:rPr lang="ru-RU" sz="2000" b="1" dirty="0" smtClean="0"/>
              <a:t>-</a:t>
            </a:r>
            <a:r>
              <a:rPr lang="ru-RU" sz="2000" dirty="0" smtClean="0"/>
              <a:t> Помогает укрепить иммунитет, закаливает организм, делает его более выносливым, улучшает общее состояние организма.</a:t>
            </a:r>
          </a:p>
          <a:p>
            <a:r>
              <a:rPr lang="ru-RU" sz="2000" b="1" dirty="0" smtClean="0"/>
              <a:t>- </a:t>
            </a:r>
            <a:r>
              <a:rPr lang="ru-RU" sz="2000" dirty="0" smtClean="0"/>
              <a:t>Этот вид спорта дисциплинирует человека, развивает внимание и повышает скорость реакции.</a:t>
            </a:r>
            <a:endParaRPr lang="ru-RU" sz="2000" b="1" dirty="0" smtClean="0"/>
          </a:p>
          <a:p>
            <a:pPr marL="342900" indent="-342900">
              <a:buFontTx/>
              <a:buChar char="-"/>
            </a:pPr>
            <a:endParaRPr lang="ru-RU" sz="2000" b="1" dirty="0"/>
          </a:p>
        </p:txBody>
      </p:sp>
    </p:spTree>
    <p:extLst>
      <p:ext uri="{BB962C8B-B14F-4D97-AF65-F5344CB8AC3E}">
        <p14:creationId xmlns:p14="http://schemas.microsoft.com/office/powerpoint/2010/main" val="3869310818"/>
      </p:ext>
    </p:extLst>
  </p:cSld>
  <p:clrMapOvr>
    <a:masterClrMapping/>
  </p:clrMapOvr>
  <mc:AlternateContent xmlns:mc="http://schemas.openxmlformats.org/markup-compatibility/2006">
    <mc:Choice xmlns:p14="http://schemas.microsoft.com/office/powerpoint/2010/main" Requires="p14">
      <p:transition p14:dur="250">
        <p:blinds dir="vert"/>
      </p:transition>
    </mc:Choice>
    <mc:Fallback>
      <p:transition>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656" y="404664"/>
            <a:ext cx="1512168" cy="369332"/>
          </a:xfrm>
          <a:prstGeom prst="rect">
            <a:avLst/>
          </a:prstGeom>
          <a:noFill/>
        </p:spPr>
        <p:txBody>
          <a:bodyPr wrap="square" rtlCol="0">
            <a:spAutoFit/>
          </a:bodyPr>
          <a:lstStyle/>
          <a:p>
            <a:endParaRPr lang="ru-RU" dirty="0"/>
          </a:p>
        </p:txBody>
      </p:sp>
      <p:sp>
        <p:nvSpPr>
          <p:cNvPr id="3" name="TextBox 2"/>
          <p:cNvSpPr txBox="1"/>
          <p:nvPr/>
        </p:nvSpPr>
        <p:spPr>
          <a:xfrm>
            <a:off x="107504" y="127665"/>
            <a:ext cx="8784976" cy="646331"/>
          </a:xfrm>
          <a:prstGeom prst="rect">
            <a:avLst/>
          </a:prstGeom>
          <a:noFill/>
        </p:spPr>
        <p:txBody>
          <a:bodyPr wrap="square" rtlCol="0">
            <a:spAutoFit/>
          </a:bodyPr>
          <a:lstStyle/>
          <a:p>
            <a:r>
              <a:rPr lang="ru-RU" b="1" dirty="0"/>
              <a:t>Теннисом можно заниматься круглый год. Летом – на открытых кортах под лучами солнышка. Зимой – в зале на паркете или на грунтовом крытом корте.</a:t>
            </a:r>
            <a:endParaRPr lang="ru-RU" dirty="0"/>
          </a:p>
        </p:txBody>
      </p:sp>
      <p:pic>
        <p:nvPicPr>
          <p:cNvPr id="3074" name="Picture 2" descr="C:\Users\Дом\Desktop\зимний.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625774"/>
            <a:ext cx="3467004" cy="23124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900515"/>
            <a:ext cx="2580588" cy="369332"/>
          </a:xfrm>
          <a:prstGeom prst="rect">
            <a:avLst/>
          </a:prstGeom>
          <a:noFill/>
        </p:spPr>
        <p:txBody>
          <a:bodyPr wrap="square" rtlCol="0">
            <a:spAutoFit/>
          </a:bodyPr>
          <a:lstStyle/>
          <a:p>
            <a:r>
              <a:rPr lang="ru-RU" dirty="0" smtClean="0"/>
              <a:t>Зимний корт снаружи</a:t>
            </a:r>
            <a:endParaRPr lang="ru-RU" dirty="0"/>
          </a:p>
        </p:txBody>
      </p:sp>
      <p:pic>
        <p:nvPicPr>
          <p:cNvPr id="3075" name="Picture 3" descr="C:\Users\Дом\Desktop\ТЕННИС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5475" y="1628800"/>
            <a:ext cx="3467005" cy="23124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430386" y="908720"/>
            <a:ext cx="3465864" cy="369332"/>
          </a:xfrm>
          <a:prstGeom prst="rect">
            <a:avLst/>
          </a:prstGeom>
          <a:noFill/>
        </p:spPr>
        <p:txBody>
          <a:bodyPr wrap="square" rtlCol="0">
            <a:spAutoFit/>
          </a:bodyPr>
          <a:lstStyle/>
          <a:p>
            <a:r>
              <a:rPr lang="ru-RU" dirty="0" smtClean="0"/>
              <a:t>Зимний корт внутри помещения</a:t>
            </a:r>
            <a:endParaRPr lang="ru-RU" dirty="0"/>
          </a:p>
        </p:txBody>
      </p:sp>
      <p:sp>
        <p:nvSpPr>
          <p:cNvPr id="6" name="TextBox 5"/>
          <p:cNvSpPr txBox="1"/>
          <p:nvPr/>
        </p:nvSpPr>
        <p:spPr>
          <a:xfrm>
            <a:off x="2865374" y="4099138"/>
            <a:ext cx="3197228" cy="369332"/>
          </a:xfrm>
          <a:prstGeom prst="rect">
            <a:avLst/>
          </a:prstGeom>
          <a:noFill/>
        </p:spPr>
        <p:txBody>
          <a:bodyPr wrap="square" rtlCol="0">
            <a:spAutoFit/>
          </a:bodyPr>
          <a:lstStyle/>
          <a:p>
            <a:r>
              <a:rPr lang="ru-RU" dirty="0" smtClean="0"/>
              <a:t>Летний корт</a:t>
            </a:r>
            <a:endParaRPr lang="ru-RU" dirty="0"/>
          </a:p>
        </p:txBody>
      </p:sp>
      <p:pic>
        <p:nvPicPr>
          <p:cNvPr id="3076" name="Picture 4" descr="C:\Users\Дом\Desktop\летний корт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4653136"/>
            <a:ext cx="4338670"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959503"/>
      </p:ext>
    </p:extLst>
  </p:cSld>
  <p:clrMapOvr>
    <a:masterClrMapping/>
  </p:clrMapOvr>
  <mc:AlternateContent xmlns:mc="http://schemas.openxmlformats.org/markup-compatibility/2006">
    <mc:Choice xmlns:p14="http://schemas.microsoft.com/office/powerpoint/2010/main" Requires="p14">
      <p:transition p14:dur="250">
        <p:blinds dir="vert"/>
      </p:transition>
    </mc:Choice>
    <mc:Fallback>
      <p:transition>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04048" y="0"/>
            <a:ext cx="4248472" cy="6186309"/>
          </a:xfrm>
          <a:prstGeom prst="rect">
            <a:avLst/>
          </a:prstGeom>
          <a:noFill/>
        </p:spPr>
        <p:txBody>
          <a:bodyPr wrap="square" rtlCol="0">
            <a:spAutoFit/>
          </a:bodyPr>
          <a:lstStyle/>
          <a:p>
            <a:pPr algn="ctr"/>
            <a:r>
              <a:rPr lang="ru-RU" dirty="0" smtClean="0"/>
              <a:t>Этапы подготовки к </a:t>
            </a:r>
            <a:r>
              <a:rPr lang="ru-RU" dirty="0"/>
              <a:t>Б</a:t>
            </a:r>
            <a:r>
              <a:rPr lang="ru-RU" dirty="0" smtClean="0"/>
              <a:t>ольшому теннису</a:t>
            </a:r>
          </a:p>
          <a:p>
            <a:pPr algn="ctr"/>
            <a:endParaRPr lang="ru-RU" sz="1400" dirty="0" smtClean="0"/>
          </a:p>
          <a:p>
            <a:r>
              <a:rPr lang="ru-RU" sz="1400" dirty="0" smtClean="0"/>
              <a:t>Наше начало спортивной подготовки началось в возрасте 3 лет. Мы записались на спортивную гимнастику и занимались там 2 года. А затем перешли на занятия в Большой теннис. При обучении Большому теннису на каждом занятии (2 раза в неделю по 1 часу) проводится разминка для подготовки, укрепления мышц как на спортивной гимнастике. </a:t>
            </a:r>
            <a:r>
              <a:rPr lang="ru-RU" sz="1400" dirty="0"/>
              <a:t>Главная задача любой разминки – это правильная подготовка спортсмена к тренировочному процессу или турниру. Хорошая разминка способна не только разогреть мышцы и разработать суставы, но и значительно снизить вероятность травматичных ситуаций</a:t>
            </a:r>
            <a:r>
              <a:rPr lang="ru-RU" sz="1400" dirty="0" smtClean="0"/>
              <a:t>.</a:t>
            </a:r>
            <a:r>
              <a:rPr lang="ru-RU" sz="1400" dirty="0"/>
              <a:t> </a:t>
            </a:r>
            <a:r>
              <a:rPr lang="ru-RU" sz="1400" dirty="0" smtClean="0"/>
              <a:t>Обычно </a:t>
            </a:r>
            <a:r>
              <a:rPr lang="ru-RU" sz="1400" dirty="0"/>
              <a:t>разминка продолжается порядка 20 минут с постепенным увеличением нагрузки.</a:t>
            </a:r>
            <a:endParaRPr lang="ru-RU" sz="1400" dirty="0" smtClean="0"/>
          </a:p>
          <a:p>
            <a:r>
              <a:rPr lang="ru-RU" sz="1400" dirty="0" smtClean="0"/>
              <a:t> Спортивная гимнастика - это </a:t>
            </a:r>
            <a:r>
              <a:rPr lang="ru-RU" sz="1400" dirty="0"/>
              <a:t>основа для всех видов спорта, она развивает и силу, и гибкость, и волю к победе, и </a:t>
            </a:r>
            <a:r>
              <a:rPr lang="ru-RU" sz="1400" dirty="0" smtClean="0"/>
              <a:t>самообладание.</a:t>
            </a:r>
          </a:p>
          <a:p>
            <a:r>
              <a:rPr lang="ru-RU" sz="1400" dirty="0"/>
              <a:t>Гимнастика — система специальных физических упражнений, направленных на укрепление здоровья, совершенствование двигательных способностей человека, гармоническое физическое </a:t>
            </a:r>
            <a:r>
              <a:rPr lang="ru-RU" sz="1400" dirty="0" smtClean="0"/>
              <a:t>развитие. Гимнастические </a:t>
            </a:r>
            <a:r>
              <a:rPr lang="ru-RU" sz="1400" dirty="0"/>
              <a:t>упражнения воспитывают различные двигательные качества, особенно ловкость и </a:t>
            </a:r>
            <a:r>
              <a:rPr lang="ru-RU" sz="1400" dirty="0" smtClean="0"/>
              <a:t>координацию, которые необходимы в теннисе.</a:t>
            </a:r>
            <a:endParaRPr lang="ru-RU" sz="1400" dirty="0"/>
          </a:p>
        </p:txBody>
      </p:sp>
      <p:pic>
        <p:nvPicPr>
          <p:cNvPr id="4098" name="Picture 2" descr="C:\Users\Дом\Desktop\НА ГИМНАСТИКЕ.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520" y="-243408"/>
            <a:ext cx="5112568" cy="3800797"/>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Дом\Desktop\НА  ГИМНАСТИКЕ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570312"/>
            <a:ext cx="4211960"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687739"/>
      </p:ext>
    </p:extLst>
  </p:cSld>
  <p:clrMapOvr>
    <a:masterClrMapping/>
  </p:clrMapOvr>
  <mc:AlternateContent xmlns:mc="http://schemas.openxmlformats.org/markup-compatibility/2006">
    <mc:Choice xmlns:p14="http://schemas.microsoft.com/office/powerpoint/2010/main" Requires="p14">
      <p:transition p14:dur="250">
        <p:blinds dir="vert"/>
      </p:transition>
    </mc:Choice>
    <mc:Fallback>
      <p:transition>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36837" y="205294"/>
            <a:ext cx="5904656" cy="646331"/>
          </a:xfrm>
          <a:prstGeom prst="rect">
            <a:avLst/>
          </a:prstGeom>
          <a:noFill/>
        </p:spPr>
        <p:txBody>
          <a:bodyPr wrap="square" rtlCol="0">
            <a:spAutoFit/>
          </a:bodyPr>
          <a:lstStyle/>
          <a:p>
            <a:pPr algn="ctr"/>
            <a:r>
              <a:rPr lang="ru-RU" dirty="0" smtClean="0"/>
              <a:t>Занятия на зимнем корту в закрытом помещении.</a:t>
            </a:r>
          </a:p>
          <a:p>
            <a:pPr algn="ctr"/>
            <a:r>
              <a:rPr lang="ru-RU" dirty="0" smtClean="0"/>
              <a:t>Разминка</a:t>
            </a:r>
          </a:p>
        </p:txBody>
      </p:sp>
      <p:pic>
        <p:nvPicPr>
          <p:cNvPr id="5124" name="Picture 4" descr="C:\Users\Дом\Desktop\20180328_2000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851625"/>
            <a:ext cx="7272808" cy="4904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352507"/>
      </p:ext>
    </p:extLst>
  </p:cSld>
  <p:clrMapOvr>
    <a:masterClrMapping/>
  </p:clrMapOvr>
  <mc:AlternateContent xmlns:mc="http://schemas.openxmlformats.org/markup-compatibility/2006">
    <mc:Choice xmlns:p14="http://schemas.microsoft.com/office/powerpoint/2010/main" Requires="p14">
      <p:transition p14:dur="250">
        <p:blinds dir="vert"/>
      </p:transition>
    </mc:Choice>
    <mc:Fallback>
      <p:transition>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теннисные корты\DSC004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124744"/>
            <a:ext cx="7344816" cy="48965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55576" y="260648"/>
            <a:ext cx="7488832" cy="646331"/>
          </a:xfrm>
          <a:prstGeom prst="rect">
            <a:avLst/>
          </a:prstGeom>
          <a:noFill/>
        </p:spPr>
        <p:txBody>
          <a:bodyPr wrap="square" rtlCol="0">
            <a:spAutoFit/>
          </a:bodyPr>
          <a:lstStyle/>
          <a:p>
            <a:r>
              <a:rPr lang="ru-RU" dirty="0" smtClean="0"/>
              <a:t>Проводятся различные виды упражнений на разминке</a:t>
            </a:r>
            <a:r>
              <a:rPr lang="en-US" dirty="0" smtClean="0"/>
              <a:t>:</a:t>
            </a:r>
            <a:r>
              <a:rPr lang="ru-RU" dirty="0" smtClean="0"/>
              <a:t> как без ракетки, так и с ракеткой.</a:t>
            </a:r>
            <a:endParaRPr lang="ru-RU" dirty="0"/>
          </a:p>
        </p:txBody>
      </p:sp>
    </p:spTree>
    <p:extLst>
      <p:ext uri="{BB962C8B-B14F-4D97-AF65-F5344CB8AC3E}">
        <p14:creationId xmlns:p14="http://schemas.microsoft.com/office/powerpoint/2010/main" val="1723919273"/>
      </p:ext>
    </p:extLst>
  </p:cSld>
  <p:clrMapOvr>
    <a:masterClrMapping/>
  </p:clrMapOvr>
  <mc:AlternateContent xmlns:mc="http://schemas.openxmlformats.org/markup-compatibility/2006">
    <mc:Choice xmlns:p14="http://schemas.microsoft.com/office/powerpoint/2010/main" Requires="p14">
      <p:transition p14:dur="250">
        <p:blinds dir="vert"/>
      </p:transition>
    </mc:Choice>
    <mc:Fallback>
      <p:transition>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dmin\Desktop\теннисные корты\DSC004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268760"/>
            <a:ext cx="8405602" cy="47673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99592" y="260648"/>
            <a:ext cx="7272808" cy="646331"/>
          </a:xfrm>
          <a:prstGeom prst="rect">
            <a:avLst/>
          </a:prstGeom>
          <a:noFill/>
        </p:spPr>
        <p:txBody>
          <a:bodyPr wrap="square" rtlCol="0">
            <a:spAutoFit/>
          </a:bodyPr>
          <a:lstStyle/>
          <a:p>
            <a:r>
              <a:rPr lang="ru-RU" dirty="0" smtClean="0"/>
              <a:t>На занятиях проводится имитация движения отбивания и подачи мяча. Овладение техникой правильно держать ракетку.</a:t>
            </a:r>
            <a:endParaRPr lang="ru-RU" dirty="0"/>
          </a:p>
        </p:txBody>
      </p:sp>
    </p:spTree>
    <p:extLst>
      <p:ext uri="{BB962C8B-B14F-4D97-AF65-F5344CB8AC3E}">
        <p14:creationId xmlns:p14="http://schemas.microsoft.com/office/powerpoint/2010/main" val="3905155307"/>
      </p:ext>
    </p:extLst>
  </p:cSld>
  <p:clrMapOvr>
    <a:masterClrMapping/>
  </p:clrMapOvr>
  <mc:AlternateContent xmlns:mc="http://schemas.openxmlformats.org/markup-compatibility/2006">
    <mc:Choice xmlns:p14="http://schemas.microsoft.com/office/powerpoint/2010/main" Requires="p14">
      <p:transition p14:dur="250">
        <p:blinds dir="vert"/>
      </p:transition>
    </mc:Choice>
    <mc:Fallback>
      <p:transition>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Дом\Desktop\DSC0042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268760"/>
            <a:ext cx="7020780" cy="46805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87624" y="260648"/>
            <a:ext cx="7020780" cy="369332"/>
          </a:xfrm>
          <a:prstGeom prst="rect">
            <a:avLst/>
          </a:prstGeom>
          <a:noFill/>
        </p:spPr>
        <p:txBody>
          <a:bodyPr wrap="square" rtlCol="0">
            <a:spAutoFit/>
          </a:bodyPr>
          <a:lstStyle/>
          <a:p>
            <a:pPr algn="ctr"/>
            <a:r>
              <a:rPr lang="ru-RU" dirty="0" smtClean="0"/>
              <a:t>Подготовка к игре через сетку</a:t>
            </a:r>
            <a:endParaRPr lang="ru-RU" dirty="0"/>
          </a:p>
        </p:txBody>
      </p:sp>
    </p:spTree>
    <p:extLst>
      <p:ext uri="{BB962C8B-B14F-4D97-AF65-F5344CB8AC3E}">
        <p14:creationId xmlns:p14="http://schemas.microsoft.com/office/powerpoint/2010/main" val="1704559287"/>
      </p:ext>
    </p:extLst>
  </p:cSld>
  <p:clrMapOvr>
    <a:masterClrMapping/>
  </p:clrMapOvr>
  <mc:AlternateContent xmlns:mc="http://schemas.openxmlformats.org/markup-compatibility/2006">
    <mc:Choice xmlns:p14="http://schemas.microsoft.com/office/powerpoint/2010/main" Requires="p14">
      <p:transition p14:dur="250">
        <p:blinds dir="vert"/>
      </p:transition>
    </mc:Choice>
    <mc:Fallback>
      <p:transition>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dmin\Desktop\теннисные корты\DSC0042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577" y="908720"/>
            <a:ext cx="7992888" cy="53285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71600" y="260648"/>
            <a:ext cx="6192688" cy="369332"/>
          </a:xfrm>
          <a:prstGeom prst="rect">
            <a:avLst/>
          </a:prstGeom>
          <a:noFill/>
        </p:spPr>
        <p:txBody>
          <a:bodyPr wrap="square" rtlCol="0">
            <a:spAutoFit/>
          </a:bodyPr>
          <a:lstStyle/>
          <a:p>
            <a:pPr algn="ctr"/>
            <a:r>
              <a:rPr lang="ru-RU" dirty="0" smtClean="0"/>
              <a:t>Обучение технике отбивания мяча в игровой форме. </a:t>
            </a:r>
            <a:endParaRPr lang="ru-RU" dirty="0"/>
          </a:p>
        </p:txBody>
      </p:sp>
    </p:spTree>
    <p:extLst>
      <p:ext uri="{BB962C8B-B14F-4D97-AF65-F5344CB8AC3E}">
        <p14:creationId xmlns:p14="http://schemas.microsoft.com/office/powerpoint/2010/main" val="143274174"/>
      </p:ext>
    </p:extLst>
  </p:cSld>
  <p:clrMapOvr>
    <a:masterClrMapping/>
  </p:clrMapOvr>
  <mc:AlternateContent xmlns:mc="http://schemas.openxmlformats.org/markup-compatibility/2006">
    <mc:Choice xmlns:p14="http://schemas.microsoft.com/office/powerpoint/2010/main" Requires="p14">
      <p:transition p14:dur="250">
        <p:blinds dir="vert"/>
      </p:transition>
    </mc:Choice>
    <mc:Fallback>
      <p:transition>
        <p:blinds dir="vert"/>
      </p:transition>
    </mc:Fallback>
  </mc:AlternateContent>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300</TotalTime>
  <Words>458</Words>
  <Application>Microsoft Office PowerPoint</Application>
  <PresentationFormat>Экран (4:3)</PresentationFormat>
  <Paragraphs>28</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Воздушный поток</vt:lpstr>
      <vt:lpstr>Презентация «Большой Теннис»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Boris Medvedev</cp:lastModifiedBy>
  <cp:revision>21</cp:revision>
  <dcterms:created xsi:type="dcterms:W3CDTF">2018-03-30T12:20:29Z</dcterms:created>
  <dcterms:modified xsi:type="dcterms:W3CDTF">2018-03-31T14:16:56Z</dcterms:modified>
</cp:coreProperties>
</file>