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58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0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2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8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4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2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6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0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A7A9-1CC0-44CF-AFFE-7203E74D72B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959E-EBD4-4FA5-913E-F34F14F0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97496" y="1152939"/>
            <a:ext cx="9130747" cy="212365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Плавание – самый популярный вид спорта</a:t>
            </a:r>
          </a:p>
        </p:txBody>
      </p:sp>
    </p:spTree>
    <p:extLst>
      <p:ext uri="{BB962C8B-B14F-4D97-AF65-F5344CB8AC3E}">
        <p14:creationId xmlns:p14="http://schemas.microsoft.com/office/powerpoint/2010/main" val="13790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" t="5554" r="16345" b="12079"/>
          <a:stretch/>
        </p:blipFill>
        <p:spPr>
          <a:xfrm flipH="1" flipV="1">
            <a:off x="159023" y="1484262"/>
            <a:ext cx="7522723" cy="5208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1746" y="1484262"/>
            <a:ext cx="43650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родитель готов отдать своего ребенка в секцию. И цели у многих сходятся, во-первых, это полезно для здоровья (осанка, мышечный тонус, нервная система и многое другое), во-вторых, привить интерес к спорту и систематическим занятиям.  Ограничений по плаванию почти нет, начинать можно в любом возрасте.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022" y="318052"/>
            <a:ext cx="11887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Плавать можно в любом возрасте!</a:t>
            </a:r>
            <a:endParaRPr lang="ru-RU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45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4010" r="6811"/>
          <a:stretch/>
        </p:blipFill>
        <p:spPr>
          <a:xfrm flipV="1">
            <a:off x="185529" y="1073425"/>
            <a:ext cx="7866491" cy="5583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6469" y="1073425"/>
            <a:ext cx="36708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Саша Крылов начал заниматься плаванием в 5 лет. И уже два года регулярно посещает детский бассейн «Юнга» в спортивном комплексе «Юность». Ему очень нравится вода, а ведь раньше помыть голову – была проблема, поскольку вода попадала на лицо и доставляла неприятности ребенку. Спустя буквально пару месяцев занятий в бассейне, Саша сам стал мыть голову, научился задерживать дыхание под водой, нырять, плавать.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22885" y="217457"/>
            <a:ext cx="113053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Саша Крылов ходит в детский сад и занимается плаванием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66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843" y="1457739"/>
            <a:ext cx="109065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Плавание</a:t>
            </a:r>
            <a:r>
              <a:rPr lang="ru-RU" sz="2400" dirty="0" smtClean="0"/>
              <a:t> </a:t>
            </a:r>
            <a:r>
              <a:rPr lang="ru-RU" sz="2400" dirty="0"/>
              <a:t>– один из самых старых видов спорта. Впервые первенство по плаванию было проведено в Европе в 1890 году. А с 1896 года плавание включено в программу Олимпийских игр. </a:t>
            </a:r>
          </a:p>
          <a:p>
            <a:pPr algn="just"/>
            <a:r>
              <a:rPr lang="ru-RU" sz="2400" dirty="0"/>
              <a:t>В 1908 году организована Международная любительская федерация плавания — ФИНА. В СССР первые соревнования по плаванию состоялись в 1918 году в Москве.</a:t>
            </a:r>
          </a:p>
          <a:p>
            <a:pPr algn="just"/>
            <a:r>
              <a:rPr lang="ru-RU" sz="2400" dirty="0" smtClean="0"/>
              <a:t>	Спортивное </a:t>
            </a:r>
            <a:r>
              <a:rPr lang="ru-RU" sz="2400" dirty="0"/>
              <a:t>плавание включает в себя 4 способа: кроль на груди, баттерфляй, кроль на спине и брасс, и подразумевает под собой участие в спортивных соревнованиях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	Ну </a:t>
            </a:r>
            <a:r>
              <a:rPr lang="ru-RU" sz="2400" dirty="0"/>
              <a:t>а ещё, плавание является основой всех остальных водных видов спорта: водное поло, синхронное плавание, прыжки в воду и др. Прежде чем овладеть мастерством этих видов спорта, ребёнка сначала учат спортивному плаванию.</a:t>
            </a:r>
          </a:p>
          <a:p>
            <a:pPr algn="just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7652" y="331303"/>
            <a:ext cx="1078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Немного истории о плавании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45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070" y="0"/>
            <a:ext cx="1099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Плавание – популярный вид спорта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494" y="898122"/>
            <a:ext cx="11111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000" dirty="0" smtClean="0"/>
              <a:t>Плавание </a:t>
            </a:r>
            <a:r>
              <a:rPr lang="ru-RU" sz="2000" dirty="0"/>
              <a:t>– это олимпийский водный вид спорта, который заключается в преодолении различных дистанций вплавь и за наименьшее время. 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6" y="1975005"/>
            <a:ext cx="2827914" cy="3690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8470" y="1615492"/>
            <a:ext cx="106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Самые известные спортсмены из Екатеринбурга и Свердловской области: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52023"/>
            <a:ext cx="453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четырёхкратный чемпион Олимпийских игр, 6-кратный чемпион мира, 21-кратный чемпион Европы </a:t>
            </a:r>
            <a:r>
              <a:rPr lang="ru-RU" b="1" i="1" dirty="0" smtClean="0"/>
              <a:t>Александр Попов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55696" y="5752023"/>
            <a:ext cx="77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двукратный призёр Олимпийских игр, призер чемпионатов мира и Европы </a:t>
            </a:r>
            <a:r>
              <a:rPr lang="ru-RU" b="1" i="1" dirty="0" smtClean="0"/>
              <a:t>Никита </a:t>
            </a:r>
            <a:r>
              <a:rPr lang="ru-RU" b="1" i="1" dirty="0" err="1" smtClean="0"/>
              <a:t>Лобинцев</a:t>
            </a:r>
            <a:r>
              <a:rPr lang="ru-RU" i="1" dirty="0" smtClean="0"/>
              <a:t>, трёхкратный призёр Олимпийских игр, 5-кратная чемпионка мира,3-кратная чемпионка Европы </a:t>
            </a:r>
            <a:r>
              <a:rPr lang="ru-RU" b="1" i="1" dirty="0" smtClean="0"/>
              <a:t>Юлия Ефимова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8" y="2124944"/>
            <a:ext cx="3220279" cy="3447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00" y="2124944"/>
            <a:ext cx="4864313" cy="3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207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13</cp:revision>
  <dcterms:created xsi:type="dcterms:W3CDTF">2018-03-26T15:50:12Z</dcterms:created>
  <dcterms:modified xsi:type="dcterms:W3CDTF">2018-03-26T18:03:15Z</dcterms:modified>
</cp:coreProperties>
</file>