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0" r:id="rId3"/>
    <p:sldId id="259" r:id="rId4"/>
    <p:sldId id="258" r:id="rId5"/>
    <p:sldId id="261" r:id="rId6"/>
  </p:sldIdLst>
  <p:sldSz cx="12192000" cy="6858000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85" autoAdjust="0"/>
    <p:restoredTop sz="94660"/>
  </p:normalViewPr>
  <p:slideViewPr>
    <p:cSldViewPr snapToGrid="0">
      <p:cViewPr varScale="1">
        <p:scale>
          <a:sx n="72" d="100"/>
          <a:sy n="72" d="100"/>
        </p:scale>
        <p:origin x="47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6A7A9-1CC0-44CF-AFFE-7203E74D72BE}" type="datetimeFigureOut">
              <a:rPr lang="ru-RU" smtClean="0"/>
              <a:t>26.03.2018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0959E-EBD4-4FA5-913E-F34F14F0AB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609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6A7A9-1CC0-44CF-AFFE-7203E74D72BE}" type="datetimeFigureOut">
              <a:rPr lang="ru-RU" smtClean="0"/>
              <a:t>26.03.2018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0959E-EBD4-4FA5-913E-F34F14F0AB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4448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6A7A9-1CC0-44CF-AFFE-7203E74D72BE}" type="datetimeFigureOut">
              <a:rPr lang="ru-RU" smtClean="0"/>
              <a:t>26.03.2018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0959E-EBD4-4FA5-913E-F34F14F0AB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8722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6A7A9-1CC0-44CF-AFFE-7203E74D72BE}" type="datetimeFigureOut">
              <a:rPr lang="ru-RU" smtClean="0"/>
              <a:t>26.03.2018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0959E-EBD4-4FA5-913E-F34F14F0AB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072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6A7A9-1CC0-44CF-AFFE-7203E74D72BE}" type="datetimeFigureOut">
              <a:rPr lang="ru-RU" smtClean="0"/>
              <a:t>26.03.2018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0959E-EBD4-4FA5-913E-F34F14F0AB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384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6A7A9-1CC0-44CF-AFFE-7203E74D72BE}" type="datetimeFigureOut">
              <a:rPr lang="ru-RU" smtClean="0"/>
              <a:t>26.03.2018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0959E-EBD4-4FA5-913E-F34F14F0AB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647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6A7A9-1CC0-44CF-AFFE-7203E74D72BE}" type="datetimeFigureOut">
              <a:rPr lang="ru-RU" smtClean="0"/>
              <a:t>26.03.2018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0959E-EBD4-4FA5-913E-F34F14F0AB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525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6A7A9-1CC0-44CF-AFFE-7203E74D72BE}" type="datetimeFigureOut">
              <a:rPr lang="ru-RU" smtClean="0"/>
              <a:t>26.03.2018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0959E-EBD4-4FA5-913E-F34F14F0AB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1135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6A7A9-1CC0-44CF-AFFE-7203E74D72BE}" type="datetimeFigureOut">
              <a:rPr lang="ru-RU" smtClean="0"/>
              <a:t>26.03.2018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0959E-EBD4-4FA5-913E-F34F14F0AB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768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6A7A9-1CC0-44CF-AFFE-7203E74D72BE}" type="datetimeFigureOut">
              <a:rPr lang="ru-RU" smtClean="0"/>
              <a:t>26.03.2018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0959E-EBD4-4FA5-913E-F34F14F0AB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6200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6A7A9-1CC0-44CF-AFFE-7203E74D72BE}" type="datetimeFigureOut">
              <a:rPr lang="ru-RU" smtClean="0"/>
              <a:t>26.03.2018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0959E-EBD4-4FA5-913E-F34F14F0AB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83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46A7A9-1CC0-44CF-AFFE-7203E74D72BE}" type="datetimeFigureOut">
              <a:rPr lang="ru-RU" smtClean="0"/>
              <a:t>26.03.2018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0959E-EBD4-4FA5-913E-F34F14F0AB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187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bas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497496" y="1152939"/>
            <a:ext cx="9130747" cy="2123658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6600" b="1" dirty="0">
                <a:solidFill>
                  <a:srgbClr val="FF0000"/>
                </a:solidFill>
              </a:rPr>
              <a:t>Плавание – самый популярный вид спорта</a:t>
            </a:r>
          </a:p>
        </p:txBody>
      </p:sp>
    </p:spTree>
    <p:extLst>
      <p:ext uri="{BB962C8B-B14F-4D97-AF65-F5344CB8AC3E}">
        <p14:creationId xmlns:p14="http://schemas.microsoft.com/office/powerpoint/2010/main" val="1379071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93" t="5554" r="16345" b="12079"/>
          <a:stretch/>
        </p:blipFill>
        <p:spPr>
          <a:xfrm flipH="1" flipV="1">
            <a:off x="159023" y="1484262"/>
            <a:ext cx="7522723" cy="520810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81746" y="1484262"/>
            <a:ext cx="436507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Каждый родитель готов отдать своего ребенка в секцию. И цели у многих сходятся, во-первых, это полезно для здоровья (осанка, мышечный тонус, нервная система и многое другое), во-вторых, привить интерес к спорту и систематическим занятиям.  Ограничений по плаванию почти нет, начинать можно в любом возрасте.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59022" y="318052"/>
            <a:ext cx="1188780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Плавать можно в любом возрасте!</a:t>
            </a:r>
            <a:endParaRPr lang="ru-RU" sz="36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94564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9" t="14010" r="6811"/>
          <a:stretch/>
        </p:blipFill>
        <p:spPr>
          <a:xfrm flipV="1">
            <a:off x="185529" y="1073425"/>
            <a:ext cx="7866491" cy="55830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196469" y="1073425"/>
            <a:ext cx="367085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Саша Крылов начал заниматься плаванием в 5 лет. И уже два года регулярно посещает детский бассейн «Юнга» в спортивном комплексе «Юность». Ему очень нравится вода, а ведь раньше помыть голову – была проблема, поскольку вода попадала на лицо и доставляла неприятности ребенку. Спустя буквально пару месяцев занятий в бассейне, Саша сам стал мыть голову, научился задерживать дыхание под водой, нырять, плавать.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-122885" y="217457"/>
            <a:ext cx="1130530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Саша Крылов ходит в детский сад и занимается плаванием</a:t>
            </a:r>
            <a:endParaRPr lang="ru-RU" sz="32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8668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9843" y="1457739"/>
            <a:ext cx="1090653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/>
              <a:t>	Плавание</a:t>
            </a:r>
            <a:r>
              <a:rPr lang="ru-RU" sz="2400" dirty="0" smtClean="0"/>
              <a:t> </a:t>
            </a:r>
            <a:r>
              <a:rPr lang="ru-RU" sz="2400" dirty="0"/>
              <a:t>– один из самых старых видов спорта. Впервые первенство по плаванию было проведено в Европе в 1890 году. А с 1896 года плавание включено в программу Олимпийских игр. </a:t>
            </a:r>
          </a:p>
          <a:p>
            <a:pPr algn="just"/>
            <a:r>
              <a:rPr lang="ru-RU" sz="2400" dirty="0"/>
              <a:t>В 1908 году организована Международная любительская федерация плавания — ФИНА. В СССР первые соревнования по плаванию состоялись в 1918 году в Москве.</a:t>
            </a:r>
          </a:p>
          <a:p>
            <a:pPr algn="just"/>
            <a:r>
              <a:rPr lang="ru-RU" sz="2400" dirty="0" smtClean="0"/>
              <a:t>	Спортивное </a:t>
            </a:r>
            <a:r>
              <a:rPr lang="ru-RU" sz="2400" dirty="0"/>
              <a:t>плавание включает в себя 4 способа: кроль на груди, баттерфляй, кроль на спине и брасс, и подразумевает под собой участие в спортивных соревнованиях</a:t>
            </a:r>
            <a:r>
              <a:rPr lang="ru-RU" sz="2400" dirty="0" smtClean="0"/>
              <a:t>. </a:t>
            </a:r>
          </a:p>
          <a:p>
            <a:pPr algn="just"/>
            <a:r>
              <a:rPr lang="ru-RU" sz="2400" dirty="0" smtClean="0"/>
              <a:t>	Ну </a:t>
            </a:r>
            <a:r>
              <a:rPr lang="ru-RU" sz="2400" dirty="0"/>
              <a:t>а ещё, плавание является основой всех остальных водных видов спорта: водное поло, синхронное плавание, прыжки в воду и др. Прежде чем овладеть мастерством этих видов спорта, ребёнка сначала учат спортивному плаванию.</a:t>
            </a:r>
          </a:p>
          <a:p>
            <a:pPr algn="just"/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927652" y="331303"/>
            <a:ext cx="107872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Немного истории о плавании</a:t>
            </a:r>
            <a:endParaRPr lang="ru-RU" sz="5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03458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9070" y="0"/>
            <a:ext cx="109933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Плавание – популярный вид спорта</a:t>
            </a:r>
            <a:endParaRPr lang="ru-RU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8494" y="898122"/>
            <a:ext cx="111118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	</a:t>
            </a:r>
            <a:r>
              <a:rPr lang="ru-RU" sz="2000" dirty="0" smtClean="0"/>
              <a:t>Плавание </a:t>
            </a:r>
            <a:r>
              <a:rPr lang="ru-RU" sz="2000" dirty="0"/>
              <a:t>– это олимпийский водный вид спорта, который заключается в преодолении различных дистанций вплавь и за наименьшее время. </a:t>
            </a:r>
            <a:endParaRPr lang="ru-RU" sz="2000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86" y="1975005"/>
            <a:ext cx="2827914" cy="369058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38470" y="1615492"/>
            <a:ext cx="106282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Самые известные спортсмены из Екатеринбурга и Свердловской области: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5752023"/>
            <a:ext cx="45322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четырёхкратный чемпион Олимпийских игр, 6-кратный чемпион мира, 21-кратный чемпион Европы </a:t>
            </a:r>
            <a:r>
              <a:rPr lang="ru-RU" b="1" i="1" dirty="0" smtClean="0"/>
              <a:t>Александр Попов</a:t>
            </a:r>
            <a:endParaRPr lang="ru-RU" b="1" i="1" dirty="0"/>
          </a:p>
        </p:txBody>
      </p:sp>
      <p:sp>
        <p:nvSpPr>
          <p:cNvPr id="7" name="TextBox 6"/>
          <p:cNvSpPr txBox="1"/>
          <p:nvPr/>
        </p:nvSpPr>
        <p:spPr>
          <a:xfrm>
            <a:off x="4455696" y="5752023"/>
            <a:ext cx="77363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двукратный призёр Олимпийских игр, призер чемпионатов мира и Европы </a:t>
            </a:r>
            <a:r>
              <a:rPr lang="ru-RU" b="1" i="1" dirty="0" smtClean="0"/>
              <a:t>Никита </a:t>
            </a:r>
            <a:r>
              <a:rPr lang="ru-RU" b="1" i="1" dirty="0" err="1" smtClean="0"/>
              <a:t>Лобинцев</a:t>
            </a:r>
            <a:r>
              <a:rPr lang="ru-RU" i="1" dirty="0" smtClean="0"/>
              <a:t>, трёхкратный призёр Олимпийских игр, 5-кратная чемпионка мира,3-кратная чемпионка Европы </a:t>
            </a:r>
            <a:r>
              <a:rPr lang="ru-RU" b="1" i="1" dirty="0" smtClean="0"/>
              <a:t>Юлия Ефимова</a:t>
            </a:r>
          </a:p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0608" y="2124944"/>
            <a:ext cx="3220279" cy="344735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400" y="2124944"/>
            <a:ext cx="4864313" cy="3349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647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133</TotalTime>
  <Words>207</Words>
  <Application>Microsoft Office PowerPoint</Application>
  <PresentationFormat>Широкоэкранный</PresentationFormat>
  <Paragraphs>15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Марина</dc:creator>
  <cp:lastModifiedBy>Марина</cp:lastModifiedBy>
  <cp:revision>13</cp:revision>
  <dcterms:created xsi:type="dcterms:W3CDTF">2018-03-26T15:50:12Z</dcterms:created>
  <dcterms:modified xsi:type="dcterms:W3CDTF">2018-03-26T18:03:15Z</dcterms:modified>
</cp:coreProperties>
</file>