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6013" autoAdjust="0"/>
    <p:restoredTop sz="94660"/>
  </p:normalViewPr>
  <p:slideViewPr>
    <p:cSldViewPr snapToGrid="0">
      <p:cViewPr varScale="1">
        <p:scale>
          <a:sx n="47" d="100"/>
          <a:sy n="47" d="100"/>
        </p:scale>
        <p:origin x="-90" y="-6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92C15-864B-4100-91A0-BA49337A3CBD}" type="datetimeFigureOut">
              <a:rPr lang="ru-RU" smtClean="0"/>
              <a:pPr/>
              <a:t>05.04.2018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654E4-4319-42A6-9A28-C4CC0EF06A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80958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92C15-864B-4100-91A0-BA49337A3CBD}" type="datetimeFigureOut">
              <a:rPr lang="ru-RU" smtClean="0"/>
              <a:pPr/>
              <a:t>05.04.2018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654E4-4319-42A6-9A28-C4CC0EF06A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552756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92C15-864B-4100-91A0-BA49337A3CBD}" type="datetimeFigureOut">
              <a:rPr lang="ru-RU" smtClean="0"/>
              <a:pPr/>
              <a:t>05.04.2018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654E4-4319-42A6-9A28-C4CC0EF06A8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7788608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92C15-864B-4100-91A0-BA49337A3CBD}" type="datetimeFigureOut">
              <a:rPr lang="ru-RU" smtClean="0"/>
              <a:pPr/>
              <a:t>05.04.2018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654E4-4319-42A6-9A28-C4CC0EF06A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065197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92C15-864B-4100-91A0-BA49337A3CBD}" type="datetimeFigureOut">
              <a:rPr lang="ru-RU" smtClean="0"/>
              <a:pPr/>
              <a:t>05.04.2018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654E4-4319-42A6-9A28-C4CC0EF06A8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38700934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92C15-864B-4100-91A0-BA49337A3CBD}" type="datetimeFigureOut">
              <a:rPr lang="ru-RU" smtClean="0"/>
              <a:pPr/>
              <a:t>05.04.2018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654E4-4319-42A6-9A28-C4CC0EF06A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268992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92C15-864B-4100-91A0-BA49337A3CBD}" type="datetimeFigureOut">
              <a:rPr lang="ru-RU" smtClean="0"/>
              <a:pPr/>
              <a:t>05.04.2018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654E4-4319-42A6-9A28-C4CC0EF06A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11190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92C15-864B-4100-91A0-BA49337A3CBD}" type="datetimeFigureOut">
              <a:rPr lang="ru-RU" smtClean="0"/>
              <a:pPr/>
              <a:t>05.04.2018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654E4-4319-42A6-9A28-C4CC0EF06A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25847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92C15-864B-4100-91A0-BA49337A3CBD}" type="datetimeFigureOut">
              <a:rPr lang="ru-RU" smtClean="0"/>
              <a:pPr/>
              <a:t>05.04.2018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654E4-4319-42A6-9A28-C4CC0EF06A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888228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92C15-864B-4100-91A0-BA49337A3CBD}" type="datetimeFigureOut">
              <a:rPr lang="ru-RU" smtClean="0"/>
              <a:pPr/>
              <a:t>05.04.2018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654E4-4319-42A6-9A28-C4CC0EF06A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935104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92C15-864B-4100-91A0-BA49337A3CBD}" type="datetimeFigureOut">
              <a:rPr lang="ru-RU" smtClean="0"/>
              <a:pPr/>
              <a:t>05.04.2018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654E4-4319-42A6-9A28-C4CC0EF06A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123749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92C15-864B-4100-91A0-BA49337A3CBD}" type="datetimeFigureOut">
              <a:rPr lang="ru-RU" smtClean="0"/>
              <a:pPr/>
              <a:t>05.04.2018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654E4-4319-42A6-9A28-C4CC0EF06A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725917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92C15-864B-4100-91A0-BA49337A3CBD}" type="datetimeFigureOut">
              <a:rPr lang="ru-RU" smtClean="0"/>
              <a:pPr/>
              <a:t>05.04.2018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654E4-4319-42A6-9A28-C4CC0EF06A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361247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92C15-864B-4100-91A0-BA49337A3CBD}" type="datetimeFigureOut">
              <a:rPr lang="ru-RU" smtClean="0"/>
              <a:pPr/>
              <a:t>05.04.2018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654E4-4319-42A6-9A28-C4CC0EF06A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87047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92C15-864B-4100-91A0-BA49337A3CBD}" type="datetimeFigureOut">
              <a:rPr lang="ru-RU" smtClean="0"/>
              <a:pPr/>
              <a:t>05.04.2018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654E4-4319-42A6-9A28-C4CC0EF06A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25609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654E4-4319-42A6-9A28-C4CC0EF06A8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92C15-864B-4100-91A0-BA49337A3CBD}" type="datetimeFigureOut">
              <a:rPr lang="ru-RU" smtClean="0"/>
              <a:pPr/>
              <a:t>05.04.2018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565312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592C15-864B-4100-91A0-BA49337A3CBD}" type="datetimeFigureOut">
              <a:rPr lang="ru-RU" smtClean="0"/>
              <a:pPr/>
              <a:t>05.04.2018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AA654E4-4319-42A6-9A28-C4CC0EF06A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12862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110895" y="2586892"/>
            <a:ext cx="2532182" cy="1026282"/>
          </a:xfrm>
        </p:spPr>
        <p:txBody>
          <a:bodyPr/>
          <a:lstStyle/>
          <a:p>
            <a:pPr algn="l"/>
            <a:r>
              <a:rPr lang="ru-RU" b="1" dirty="0" smtClean="0">
                <a:solidFill>
                  <a:srgbClr val="0070C0"/>
                </a:solidFill>
              </a:rPr>
              <a:t>СПОРТ</a:t>
            </a:r>
            <a:endParaRPr lang="ru-RU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40544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183624" cy="978826"/>
          </a:xfrm>
        </p:spPr>
        <p:txBody>
          <a:bodyPr>
            <a:normAutofit fontScale="90000"/>
          </a:bodyPr>
          <a:lstStyle/>
          <a:p>
            <a:r>
              <a:rPr lang="ru-RU" sz="6000" b="1" dirty="0" smtClean="0">
                <a:solidFill>
                  <a:srgbClr val="0070C0"/>
                </a:solidFill>
              </a:rPr>
              <a:t>Танцы</a:t>
            </a:r>
            <a:endParaRPr lang="ru-RU" sz="6000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9526" y="1653523"/>
            <a:ext cx="8596668" cy="1253828"/>
          </a:xfrm>
        </p:spPr>
        <p:txBody>
          <a:bodyPr/>
          <a:lstStyle/>
          <a:p>
            <a:r>
              <a:rPr lang="ru-RU" dirty="0"/>
              <a:t>Танцы – это одна из самых изумительных разновидностей артистичности. Они дают возможность быть в единстве со своим телом и душой, а также довольствоваться обретенной свободой. В танце человек может показать все свои ощущения, эмоции, любовь, страсть.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8639" y="3010542"/>
            <a:ext cx="6513237" cy="36636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46597" y="0"/>
            <a:ext cx="2939597" cy="16535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847355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0972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101"/>
          <a:stretch/>
        </p:blipFill>
        <p:spPr>
          <a:xfrm>
            <a:off x="8315154" y="319515"/>
            <a:ext cx="1917696" cy="29766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531"/>
          <a:stretch/>
        </p:blipFill>
        <p:spPr>
          <a:xfrm>
            <a:off x="677334" y="353780"/>
            <a:ext cx="1912965" cy="29497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44482" y="3368824"/>
            <a:ext cx="2470578" cy="32941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2729" y="3657773"/>
            <a:ext cx="3819596" cy="28436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5069" r="16735"/>
          <a:stretch/>
        </p:blipFill>
        <p:spPr>
          <a:xfrm>
            <a:off x="7157838" y="3686497"/>
            <a:ext cx="4232327" cy="28768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059" t="36954" r="19456" b="1"/>
          <a:stretch/>
        </p:blipFill>
        <p:spPr>
          <a:xfrm>
            <a:off x="3276806" y="219282"/>
            <a:ext cx="4605931" cy="30481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422848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4726" y="0"/>
            <a:ext cx="8596668" cy="1320800"/>
          </a:xfrm>
        </p:spPr>
        <p:txBody>
          <a:bodyPr>
            <a:noAutofit/>
          </a:bodyPr>
          <a:lstStyle/>
          <a:p>
            <a:r>
              <a:rPr lang="ru-RU" sz="5400" dirty="0" smtClean="0">
                <a:solidFill>
                  <a:srgbClr val="0070C0"/>
                </a:solidFill>
              </a:rPr>
              <a:t>Художественная гимнастика</a:t>
            </a:r>
            <a:endParaRPr lang="ru-RU" sz="5400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6502" y="1709485"/>
            <a:ext cx="8596668" cy="3880773"/>
          </a:xfrm>
        </p:spPr>
        <p:txBody>
          <a:bodyPr/>
          <a:lstStyle/>
          <a:p>
            <a:r>
              <a:rPr lang="ru-RU" dirty="0"/>
              <a:t>Художественная гимнастика  сегодня — это не просто вид спорта. Это тандем гармонирующих друг -другу искусства и спорта.  Художественная гимнастика не ограничивается  силой, выносливостью и ловкостью.  Перед спортсменками стоит довольно непростая задача: они должны чувствовать ритм, подбирать к нему выразительные движения. Другими словами: гимнастки  должны воспитывать в себе  эстетическую духовность.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0243" y="3856728"/>
            <a:ext cx="3826410" cy="25090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90393" y="3441840"/>
            <a:ext cx="4173527" cy="33388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53384" y="0"/>
            <a:ext cx="2751836" cy="18315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426224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29416" y="3685317"/>
            <a:ext cx="3959311" cy="29694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29416" y="287866"/>
            <a:ext cx="3968046" cy="29760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6549" y="3611033"/>
            <a:ext cx="2305051" cy="30734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53538" y="307981"/>
            <a:ext cx="2247900" cy="2997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2667" y="307981"/>
            <a:ext cx="2218933" cy="29585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6200000" flipH="1">
            <a:off x="7079659" y="4026094"/>
            <a:ext cx="2991038" cy="22432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595871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117</TotalTime>
  <Words>49</Words>
  <Application>Microsoft Office PowerPoint</Application>
  <PresentationFormat>Произвольный</PresentationFormat>
  <Paragraphs>5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Грань</vt:lpstr>
      <vt:lpstr>СПОРТ</vt:lpstr>
      <vt:lpstr>Танцы</vt:lpstr>
      <vt:lpstr>Слайд 3</vt:lpstr>
      <vt:lpstr>Художественная гимнастика</vt:lpstr>
      <vt:lpstr>Слайд 5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Эля</dc:creator>
  <cp:lastModifiedBy>Admin</cp:lastModifiedBy>
  <cp:revision>12</cp:revision>
  <dcterms:created xsi:type="dcterms:W3CDTF">2018-04-01T06:52:12Z</dcterms:created>
  <dcterms:modified xsi:type="dcterms:W3CDTF">2018-04-05T16:24:35Z</dcterms:modified>
</cp:coreProperties>
</file>