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0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95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27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7886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51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7009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89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1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8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82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51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37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59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12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04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60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53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2C15-864B-4100-91A0-BA49337A3CBD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A654E4-4319-42A6-9A28-C4CC0EF06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8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0895" y="2586892"/>
            <a:ext cx="2532182" cy="102628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СПОРТ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5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83624" cy="97882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Танцы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526" y="1653523"/>
            <a:ext cx="8596668" cy="1253828"/>
          </a:xfrm>
        </p:spPr>
        <p:txBody>
          <a:bodyPr/>
          <a:lstStyle/>
          <a:p>
            <a:r>
              <a:rPr lang="ru-RU" dirty="0"/>
              <a:t>Танцы – это одна из самых изумительных разновидностей артистичности. Они дают возможность быть в единстве со своим телом и душой, а также довольствоваться обретенной свободой. В танце человек может показать все свои ощущения, эмоции, любовь, страсть.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39" y="3010542"/>
            <a:ext cx="6513237" cy="366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597" y="0"/>
            <a:ext cx="2939597" cy="165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73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1"/>
          <a:stretch/>
        </p:blipFill>
        <p:spPr>
          <a:xfrm>
            <a:off x="8315154" y="319515"/>
            <a:ext cx="1917696" cy="2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31"/>
          <a:stretch/>
        </p:blipFill>
        <p:spPr>
          <a:xfrm>
            <a:off x="677334" y="353780"/>
            <a:ext cx="1912965" cy="294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482" y="3368824"/>
            <a:ext cx="2470578" cy="329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29" y="3657773"/>
            <a:ext cx="3819596" cy="284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69" r="16735"/>
          <a:stretch/>
        </p:blipFill>
        <p:spPr>
          <a:xfrm>
            <a:off x="7157838" y="3686497"/>
            <a:ext cx="4232327" cy="2876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59" t="36954" r="19456" b="1"/>
          <a:stretch/>
        </p:blipFill>
        <p:spPr>
          <a:xfrm>
            <a:off x="3276806" y="219282"/>
            <a:ext cx="4605931" cy="3048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22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726" y="0"/>
            <a:ext cx="8596668" cy="13208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Художественная гимнастика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02" y="1709485"/>
            <a:ext cx="8596668" cy="3880773"/>
          </a:xfrm>
        </p:spPr>
        <p:txBody>
          <a:bodyPr/>
          <a:lstStyle/>
          <a:p>
            <a:r>
              <a:rPr lang="ru-RU" dirty="0"/>
              <a:t>Художественная гимнастика  сегодня — это не просто вид спорта. Это тандем гармонирующих друг -другу искусства и спорта.  Художественная гимнастика не ограничивается  силой, выносливостью и ловкостью.  Перед спортсменками стоит довольно непростая задача: они должны чувствовать ритм, подбирать к нему выразительные движения. Другими словами: гимнастки  должны воспитывать в себе  эстетическую духовность.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43" y="3856728"/>
            <a:ext cx="3826410" cy="250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393" y="3441840"/>
            <a:ext cx="4173527" cy="3338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384" y="0"/>
            <a:ext cx="2751836" cy="1831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62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416" y="3685317"/>
            <a:ext cx="3959311" cy="2969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9416" y="287866"/>
            <a:ext cx="3968046" cy="297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49" y="3611033"/>
            <a:ext cx="2305051" cy="307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3538" y="307981"/>
            <a:ext cx="2247900" cy="29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67" y="307981"/>
            <a:ext cx="2218933" cy="295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7079659" y="4026094"/>
            <a:ext cx="2991038" cy="224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58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49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Грань</vt:lpstr>
      <vt:lpstr>СПОРТ</vt:lpstr>
      <vt:lpstr>Танцы</vt:lpstr>
      <vt:lpstr>Слайд 3</vt:lpstr>
      <vt:lpstr>Художественная гимнастика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Эля</dc:creator>
  <cp:lastModifiedBy>Admin</cp:lastModifiedBy>
  <cp:revision>12</cp:revision>
  <dcterms:created xsi:type="dcterms:W3CDTF">2018-04-01T06:52:12Z</dcterms:created>
  <dcterms:modified xsi:type="dcterms:W3CDTF">2018-04-05T16:24:35Z</dcterms:modified>
</cp:coreProperties>
</file>