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9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2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8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5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9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5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2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6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4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4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005F-66EA-468F-8775-23AAE23CB49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7EBC-C882-4F09-820F-AB275145A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0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479" y="472514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Шашмурина Вероника</a:t>
            </a:r>
          </a:p>
          <a:p>
            <a:r>
              <a:rPr lang="ru-RU" sz="3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коллектив «РИВЬЕРА»</a:t>
            </a:r>
            <a:endParaRPr lang="ru-RU" sz="3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6165304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группа</a:t>
            </a:r>
            <a:endParaRPr lang="ru-RU" sz="2800" dirty="0"/>
          </a:p>
        </p:txBody>
      </p:sp>
      <p:pic>
        <p:nvPicPr>
          <p:cNvPr id="1030" name="Picture 6" descr="C:\Users\norys\Desktop\Шашмурина презентация\2\DSCN4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3" y="979146"/>
            <a:ext cx="4625981" cy="34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4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284984"/>
            <a:ext cx="7992888" cy="32814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 воспитанница старшей группы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12 «Знайки».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танцами с 3 лет.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занятий : гимнастика, классический танец и эстрадный танец.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norys\Desktop\Шашмурина презентация\z-yOBA98L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9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конкурс-фестиваль "Морская волна 2016".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п.Ольгинка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проходил с 24 по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июня.Конкурс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собрал более 2100 детей из городов России: Москвы, Санкт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Екатеринбурга, Нижнего Новгорода, Курска, Воронежа, Самары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02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orys\Desktop\Шашмурина презентация\2\DSCN48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23" y="1412776"/>
            <a:ext cx="3065481" cy="22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orys\Desktop\Шашмурина презентация\2\DSCN4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25495"/>
            <a:ext cx="3528392" cy="26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orys\Desktop\Шашмурина презентация\2\ZBZjPUhhP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969060" cy="52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0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«Танцевальная феерия»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января 2018г. в ДК «Елизаветинский» прошел 3-ий Открытый городской конкурс по современной хореографии среди любительских танцевальных коллективов г. Екатеринбурга «Танцевальная Феерия».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на конкурсе было более 50-ти номеров разных танцевальных направлений по 4-м возрастным категориям от самых маленьких до взрослых участников.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конкурса «Танцевальная феерия» является мотивация для молодых танцоров. Воплощение в жизнь мечты, возможность показать свои достижения и продемонстрировать искусство зрителю!</a:t>
            </a:r>
          </a:p>
        </p:txBody>
      </p:sp>
    </p:spTree>
    <p:extLst>
      <p:ext uri="{BB962C8B-B14F-4D97-AF65-F5344CB8AC3E}">
        <p14:creationId xmlns:p14="http://schemas.microsoft.com/office/powerpoint/2010/main" val="46210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777356" cy="370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norys\Desktop\Шашмурина презентация\1\20180128_103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05" y="3717031"/>
            <a:ext cx="3853679" cy="28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orys\Desktop\Шашмурина презентация\1\лауреат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44" y="620688"/>
            <a:ext cx="1596753" cy="28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0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orys\Desktop\Шашмурина презентация\-R3hMAakrT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2964220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orys\Desktop\Шашмурина презентация\OYZ3iSm3Pz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190596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orys\Desktop\Шашмурина презентация\i5sHbnplnj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5"/>
            <a:ext cx="2664296" cy="21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00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Участие в конкурсах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группа</dc:title>
  <dc:creator>Юлия Норышева</dc:creator>
  <cp:lastModifiedBy>User</cp:lastModifiedBy>
  <cp:revision>6</cp:revision>
  <dcterms:created xsi:type="dcterms:W3CDTF">2018-03-28T05:10:36Z</dcterms:created>
  <dcterms:modified xsi:type="dcterms:W3CDTF">2018-03-29T09:55:40Z</dcterms:modified>
</cp:coreProperties>
</file>