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0" r:id="rId5"/>
    <p:sldId id="258" r:id="rId6"/>
    <p:sldId id="259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398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021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882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353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595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15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22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56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11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548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341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2005F-66EA-468F-8775-23AAE23CB49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7EBC-C882-4F09-820F-AB275145A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803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479" y="4725144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Шашмурина Вероника</a:t>
            </a:r>
          </a:p>
          <a:p>
            <a:r>
              <a:rPr lang="ru-RU" sz="3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Танцевальный коллектив «РИВЬЕРА»</a:t>
            </a:r>
            <a:endParaRPr lang="ru-RU" sz="3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8264" y="6165304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группа</a:t>
            </a:r>
            <a:endParaRPr lang="ru-RU" sz="2800" dirty="0"/>
          </a:p>
        </p:txBody>
      </p:sp>
      <p:pic>
        <p:nvPicPr>
          <p:cNvPr id="1030" name="Picture 6" descr="C:\Users\norys\Desktop\Шашмурина презентация\2\DSCN46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283" y="979146"/>
            <a:ext cx="4625981" cy="346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749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284984"/>
            <a:ext cx="7992888" cy="328143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Вероника воспитанница старшей группы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12 «Знайки».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Занимается танцами с 3 лет.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занятий : гимнастика, классический танец и эстрадный танец.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norys\Desktop\Шашмурина презентация\z-yOBA98LT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76672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196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</a:t>
            </a: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конкурс-фестиваль "Морская волна 2016".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п.Ольгинка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Туапсинский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район.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проходил с 24 по 30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июня.Конкурс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собрал более 2100 детей из городов России: Москвы, Санкт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петербурга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Тольяти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Екатеринбурга, Нижнего Новгорода, Курска, Воронежа, Самары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023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norys\Desktop\Шашмурина презентация\2\DSCN485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523" y="1412776"/>
            <a:ext cx="3065481" cy="229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norys\Desktop\Шашмурина презентация\2\DSCN48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25495"/>
            <a:ext cx="3528392" cy="264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norys\Desktop\Шашмурина презентация\2\ZBZjPUhhP3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52736"/>
            <a:ext cx="3969060" cy="529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108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435280" cy="590465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Конкурс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«Танцевальная феерия»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января 2018г. в ДК «Елизаветинский» прошел 3-ий Открытый городской конкурс по современной хореографии среди любительских танцевальных коллективов г. Екатеринбурга «Танцевальная Феерия».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году на конкурсе было более 50-ти номеров разных танцевальных направлений по 4-м возрастным категориям от самых маленьких до взрослых участников.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конкурса «Танцевальная феерия» является мотивация для молодых танцоров. Воплощение в жизнь мечты, возможность показать свои достижения и продемонстрировать искусство зрителю!</a:t>
            </a:r>
          </a:p>
        </p:txBody>
      </p:sp>
    </p:spTree>
    <p:extLst>
      <p:ext uri="{BB962C8B-B14F-4D97-AF65-F5344CB8AC3E}">
        <p14:creationId xmlns:p14="http://schemas.microsoft.com/office/powerpoint/2010/main" val="462108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2777356" cy="3703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Users\norys\Desktop\Шашмурина презентация\1\20180128_1035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405" y="3717031"/>
            <a:ext cx="3853679" cy="289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norys\Desktop\Шашмурина презентация\1\лауреат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244" y="620688"/>
            <a:ext cx="1596753" cy="283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108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norys\Desktop\Шашмурина презентация\-R3hMAakrT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2964220" cy="37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orys\Desktop\Шашмурина презентация\OYZ3iSm3Pz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20688"/>
            <a:ext cx="190596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norys\Desktop\Шашмурина презентация\i5sHbnplnj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93095"/>
            <a:ext cx="2664296" cy="216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5008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56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Участие в конкурсах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группа</dc:title>
  <dc:creator>Юлия Норышева</dc:creator>
  <cp:lastModifiedBy>User</cp:lastModifiedBy>
  <cp:revision>6</cp:revision>
  <dcterms:created xsi:type="dcterms:W3CDTF">2018-03-28T05:10:36Z</dcterms:created>
  <dcterms:modified xsi:type="dcterms:W3CDTF">2018-03-29T09:55:40Z</dcterms:modified>
</cp:coreProperties>
</file>